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59" r:id="rId4"/>
    <p:sldId id="261"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90EB8-7E71-418E-A12E-C56D35616BCB}" v="10" dt="2024-04-03T01:30:5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ling Gallagher" userId="7a022ab5-961b-4419-99e3-e3f6af6f7a25" providerId="ADAL" clId="{C6390EB8-7E71-418E-A12E-C56D35616BCB}"/>
    <pc:docChg chg="undo custSel addSld delSld modSld sldOrd">
      <pc:chgData name="Aisling Gallagher" userId="7a022ab5-961b-4419-99e3-e3f6af6f7a25" providerId="ADAL" clId="{C6390EB8-7E71-418E-A12E-C56D35616BCB}" dt="2024-04-03T22:43:30.073" v="2011" actId="20577"/>
      <pc:docMkLst>
        <pc:docMk/>
      </pc:docMkLst>
      <pc:sldChg chg="delSp modSp del mod ord">
        <pc:chgData name="Aisling Gallagher" userId="7a022ab5-961b-4419-99e3-e3f6af6f7a25" providerId="ADAL" clId="{C6390EB8-7E71-418E-A12E-C56D35616BCB}" dt="2024-04-03T02:33:13.711" v="1630" actId="2696"/>
        <pc:sldMkLst>
          <pc:docMk/>
          <pc:sldMk cId="164307849" sldId="256"/>
        </pc:sldMkLst>
        <pc:spChg chg="mod">
          <ac:chgData name="Aisling Gallagher" userId="7a022ab5-961b-4419-99e3-e3f6af6f7a25" providerId="ADAL" clId="{C6390EB8-7E71-418E-A12E-C56D35616BCB}" dt="2024-03-25T20:45:24.495" v="1" actId="20577"/>
          <ac:spMkLst>
            <pc:docMk/>
            <pc:sldMk cId="164307849" sldId="256"/>
            <ac:spMk id="2" creationId="{8D411370-E806-38A8-D383-0391AFC181A3}"/>
          </ac:spMkLst>
        </pc:spChg>
        <pc:picChg chg="del">
          <ac:chgData name="Aisling Gallagher" userId="7a022ab5-961b-4419-99e3-e3f6af6f7a25" providerId="ADAL" clId="{C6390EB8-7E71-418E-A12E-C56D35616BCB}" dt="2024-04-03T01:30:51.053" v="112" actId="21"/>
          <ac:picMkLst>
            <pc:docMk/>
            <pc:sldMk cId="164307849" sldId="256"/>
            <ac:picMk id="4" creationId="{E59DC1F1-A5C4-FDD7-1456-1648440A3945}"/>
          </ac:picMkLst>
        </pc:picChg>
      </pc:sldChg>
      <pc:sldChg chg="del">
        <pc:chgData name="Aisling Gallagher" userId="7a022ab5-961b-4419-99e3-e3f6af6f7a25" providerId="ADAL" clId="{C6390EB8-7E71-418E-A12E-C56D35616BCB}" dt="2024-03-26T22:05:16.308" v="89" actId="2696"/>
        <pc:sldMkLst>
          <pc:docMk/>
          <pc:sldMk cId="443959588" sldId="258"/>
        </pc:sldMkLst>
      </pc:sldChg>
      <pc:sldChg chg="addSp delSp modSp mod ord">
        <pc:chgData name="Aisling Gallagher" userId="7a022ab5-961b-4419-99e3-e3f6af6f7a25" providerId="ADAL" clId="{C6390EB8-7E71-418E-A12E-C56D35616BCB}" dt="2024-04-03T01:30:56.216" v="116"/>
        <pc:sldMkLst>
          <pc:docMk/>
          <pc:sldMk cId="4075869315" sldId="259"/>
        </pc:sldMkLst>
        <pc:spChg chg="del">
          <ac:chgData name="Aisling Gallagher" userId="7a022ab5-961b-4419-99e3-e3f6af6f7a25" providerId="ADAL" clId="{C6390EB8-7E71-418E-A12E-C56D35616BCB}" dt="2024-03-26T01:03:17.318" v="60" actId="26606"/>
          <ac:spMkLst>
            <pc:docMk/>
            <pc:sldMk cId="4075869315" sldId="259"/>
            <ac:spMk id="10" creationId="{69D184B2-2226-4E31-BCCB-444330767440}"/>
          </ac:spMkLst>
        </pc:spChg>
        <pc:spChg chg="del">
          <ac:chgData name="Aisling Gallagher" userId="7a022ab5-961b-4419-99e3-e3f6af6f7a25" providerId="ADAL" clId="{C6390EB8-7E71-418E-A12E-C56D35616BCB}" dt="2024-03-26T01:03:17.318" v="60" actId="26606"/>
          <ac:spMkLst>
            <pc:docMk/>
            <pc:sldMk cId="4075869315" sldId="259"/>
            <ac:spMk id="12" creationId="{1AC4D4E3-486A-464A-8EC8-D44881097267}"/>
          </ac:spMkLst>
        </pc:spChg>
        <pc:spChg chg="del">
          <ac:chgData name="Aisling Gallagher" userId="7a022ab5-961b-4419-99e3-e3f6af6f7a25" providerId="ADAL" clId="{C6390EB8-7E71-418E-A12E-C56D35616BCB}" dt="2024-03-26T01:03:17.318" v="60" actId="26606"/>
          <ac:spMkLst>
            <pc:docMk/>
            <pc:sldMk cId="4075869315" sldId="259"/>
            <ac:spMk id="14" creationId="{864DE13E-58EB-4475-B79C-0D4FC651239B}"/>
          </ac:spMkLst>
        </pc:spChg>
        <pc:spChg chg="add del">
          <ac:chgData name="Aisling Gallagher" userId="7a022ab5-961b-4419-99e3-e3f6af6f7a25" providerId="ADAL" clId="{C6390EB8-7E71-418E-A12E-C56D35616BCB}" dt="2024-03-28T03:23:28.073" v="107" actId="26606"/>
          <ac:spMkLst>
            <pc:docMk/>
            <pc:sldMk cId="4075869315" sldId="259"/>
            <ac:spMk id="21" creationId="{56827C3C-D52F-46CE-A441-3CD6A1A6A0A2}"/>
          </ac:spMkLst>
        </pc:spChg>
        <pc:spChg chg="add del">
          <ac:chgData name="Aisling Gallagher" userId="7a022ab5-961b-4419-99e3-e3f6af6f7a25" providerId="ADAL" clId="{C6390EB8-7E71-418E-A12E-C56D35616BCB}" dt="2024-03-28T03:23:28.073" v="107" actId="26606"/>
          <ac:spMkLst>
            <pc:docMk/>
            <pc:sldMk cId="4075869315" sldId="259"/>
            <ac:spMk id="23" creationId="{F52A8B51-0A89-497B-B882-6658E029A3F9}"/>
          </ac:spMkLst>
        </pc:spChg>
        <pc:spChg chg="add del">
          <ac:chgData name="Aisling Gallagher" userId="7a022ab5-961b-4419-99e3-e3f6af6f7a25" providerId="ADAL" clId="{C6390EB8-7E71-418E-A12E-C56D35616BCB}" dt="2024-03-28T03:23:28.073" v="107" actId="26606"/>
          <ac:spMkLst>
            <pc:docMk/>
            <pc:sldMk cId="4075869315" sldId="259"/>
            <ac:spMk id="25" creationId="{EB1CEFBF-6F09-4052-862B-E219DA15757E}"/>
          </ac:spMkLst>
        </pc:spChg>
        <pc:spChg chg="add del">
          <ac:chgData name="Aisling Gallagher" userId="7a022ab5-961b-4419-99e3-e3f6af6f7a25" providerId="ADAL" clId="{C6390EB8-7E71-418E-A12E-C56D35616BCB}" dt="2024-03-28T03:23:28.073" v="107" actId="26606"/>
          <ac:spMkLst>
            <pc:docMk/>
            <pc:sldMk cId="4075869315" sldId="259"/>
            <ac:spMk id="27" creationId="{BCB5D417-2A71-445D-B4C7-9E814D633D33}"/>
          </ac:spMkLst>
        </pc:spChg>
        <pc:spChg chg="add">
          <ac:chgData name="Aisling Gallagher" userId="7a022ab5-961b-4419-99e3-e3f6af6f7a25" providerId="ADAL" clId="{C6390EB8-7E71-418E-A12E-C56D35616BCB}" dt="2024-03-28T03:23:28.073" v="107" actId="26606"/>
          <ac:spMkLst>
            <pc:docMk/>
            <pc:sldMk cId="4075869315" sldId="259"/>
            <ac:spMk id="32" creationId="{A9F529C3-C941-49FD-8C67-82F134F64BDB}"/>
          </ac:spMkLst>
        </pc:spChg>
        <pc:spChg chg="add">
          <ac:chgData name="Aisling Gallagher" userId="7a022ab5-961b-4419-99e3-e3f6af6f7a25" providerId="ADAL" clId="{C6390EB8-7E71-418E-A12E-C56D35616BCB}" dt="2024-03-28T03:23:28.073" v="107" actId="26606"/>
          <ac:spMkLst>
            <pc:docMk/>
            <pc:sldMk cId="4075869315" sldId="259"/>
            <ac:spMk id="34" creationId="{20586029-32A0-47E5-9AEC-AE3ABA6B94D0}"/>
          </ac:spMkLst>
        </pc:spChg>
        <pc:picChg chg="mod">
          <ac:chgData name="Aisling Gallagher" userId="7a022ab5-961b-4419-99e3-e3f6af6f7a25" providerId="ADAL" clId="{C6390EB8-7E71-418E-A12E-C56D35616BCB}" dt="2024-03-28T03:23:28.073" v="107" actId="26606"/>
          <ac:picMkLst>
            <pc:docMk/>
            <pc:sldMk cId="4075869315" sldId="259"/>
            <ac:picMk id="3" creationId="{447BE7ED-E07F-BC64-3A01-B87B1FB083D2}"/>
          </ac:picMkLst>
        </pc:picChg>
        <pc:picChg chg="add del mod ord">
          <ac:chgData name="Aisling Gallagher" userId="7a022ab5-961b-4419-99e3-e3f6af6f7a25" providerId="ADAL" clId="{C6390EB8-7E71-418E-A12E-C56D35616BCB}" dt="2024-03-28T03:23:19.989" v="106" actId="478"/>
          <ac:picMkLst>
            <pc:docMk/>
            <pc:sldMk cId="4075869315" sldId="259"/>
            <ac:picMk id="4" creationId="{318F87AC-176F-C583-A94C-32C90A7FC334}"/>
          </ac:picMkLst>
        </pc:picChg>
        <pc:picChg chg="mod ord">
          <ac:chgData name="Aisling Gallagher" userId="7a022ab5-961b-4419-99e3-e3f6af6f7a25" providerId="ADAL" clId="{C6390EB8-7E71-418E-A12E-C56D35616BCB}" dt="2024-03-28T03:23:28.073" v="107" actId="26606"/>
          <ac:picMkLst>
            <pc:docMk/>
            <pc:sldMk cId="4075869315" sldId="259"/>
            <ac:picMk id="5" creationId="{1BF6C318-7F30-C07B-7E3D-05F6ABDCD72D}"/>
          </ac:picMkLst>
        </pc:picChg>
        <pc:cxnChg chg="del">
          <ac:chgData name="Aisling Gallagher" userId="7a022ab5-961b-4419-99e3-e3f6af6f7a25" providerId="ADAL" clId="{C6390EB8-7E71-418E-A12E-C56D35616BCB}" dt="2024-03-26T01:03:17.318" v="60" actId="26606"/>
          <ac:cxnSpMkLst>
            <pc:docMk/>
            <pc:sldMk cId="4075869315" sldId="259"/>
            <ac:cxnSpMk id="16" creationId="{02E9B2EE-76CA-47F3-9977-3F2FCB7FD252}"/>
          </ac:cxnSpMkLst>
        </pc:cxnChg>
        <pc:cxnChg chg="add">
          <ac:chgData name="Aisling Gallagher" userId="7a022ab5-961b-4419-99e3-e3f6af6f7a25" providerId="ADAL" clId="{C6390EB8-7E71-418E-A12E-C56D35616BCB}" dt="2024-03-28T03:23:28.073" v="107" actId="26606"/>
          <ac:cxnSpMkLst>
            <pc:docMk/>
            <pc:sldMk cId="4075869315" sldId="259"/>
            <ac:cxnSpMk id="36" creationId="{8C730EAB-A532-4295-A302-FB4B90DB9F5E}"/>
          </ac:cxnSpMkLst>
        </pc:cxnChg>
      </pc:sldChg>
      <pc:sldChg chg="addSp delSp modSp del mod">
        <pc:chgData name="Aisling Gallagher" userId="7a022ab5-961b-4419-99e3-e3f6af6f7a25" providerId="ADAL" clId="{C6390EB8-7E71-418E-A12E-C56D35616BCB}" dt="2024-03-28T03:23:37.075" v="108" actId="47"/>
        <pc:sldMkLst>
          <pc:docMk/>
          <pc:sldMk cId="1828551036" sldId="260"/>
        </pc:sldMkLst>
        <pc:spChg chg="mod">
          <ac:chgData name="Aisling Gallagher" userId="7a022ab5-961b-4419-99e3-e3f6af6f7a25" providerId="ADAL" clId="{C6390EB8-7E71-418E-A12E-C56D35616BCB}" dt="2024-03-26T22:02:22.247" v="67" actId="20577"/>
          <ac:spMkLst>
            <pc:docMk/>
            <pc:sldMk cId="1828551036" sldId="260"/>
            <ac:spMk id="2" creationId="{6FCC0D7A-EF3D-049D-0C4D-55B0D8016592}"/>
          </ac:spMkLst>
        </pc:spChg>
        <pc:spChg chg="del">
          <ac:chgData name="Aisling Gallagher" userId="7a022ab5-961b-4419-99e3-e3f6af6f7a25" providerId="ADAL" clId="{C6390EB8-7E71-418E-A12E-C56D35616BCB}" dt="2024-03-26T22:02:11.971" v="63"/>
          <ac:spMkLst>
            <pc:docMk/>
            <pc:sldMk cId="1828551036" sldId="260"/>
            <ac:spMk id="3" creationId="{01D98708-C2EB-B76F-D300-381DCD861A5F}"/>
          </ac:spMkLst>
        </pc:spChg>
        <pc:picChg chg="add del mod">
          <ac:chgData name="Aisling Gallagher" userId="7a022ab5-961b-4419-99e3-e3f6af6f7a25" providerId="ADAL" clId="{C6390EB8-7E71-418E-A12E-C56D35616BCB}" dt="2024-03-26T22:04:50.387" v="87" actId="478"/>
          <ac:picMkLst>
            <pc:docMk/>
            <pc:sldMk cId="1828551036" sldId="260"/>
            <ac:picMk id="5" creationId="{D50C1189-B3AB-A0DF-4C28-969E32846720}"/>
          </ac:picMkLst>
        </pc:picChg>
        <pc:picChg chg="add mod">
          <ac:chgData name="Aisling Gallagher" userId="7a022ab5-961b-4419-99e3-e3f6af6f7a25" providerId="ADAL" clId="{C6390EB8-7E71-418E-A12E-C56D35616BCB}" dt="2024-03-26T22:03:09.319" v="77" actId="1076"/>
          <ac:picMkLst>
            <pc:docMk/>
            <pc:sldMk cId="1828551036" sldId="260"/>
            <ac:picMk id="7" creationId="{63FCEB36-DF90-4DE4-7FAE-3FF19181C038}"/>
          </ac:picMkLst>
        </pc:picChg>
        <pc:picChg chg="add mod">
          <ac:chgData name="Aisling Gallagher" userId="7a022ab5-961b-4419-99e3-e3f6af6f7a25" providerId="ADAL" clId="{C6390EB8-7E71-418E-A12E-C56D35616BCB}" dt="2024-03-26T22:03:04.067" v="75" actId="1076"/>
          <ac:picMkLst>
            <pc:docMk/>
            <pc:sldMk cId="1828551036" sldId="260"/>
            <ac:picMk id="8" creationId="{843CE8BE-88AF-6BFA-BB93-92DE22DD5A78}"/>
          </ac:picMkLst>
        </pc:picChg>
        <pc:picChg chg="add del mod">
          <ac:chgData name="Aisling Gallagher" userId="7a022ab5-961b-4419-99e3-e3f6af6f7a25" providerId="ADAL" clId="{C6390EB8-7E71-418E-A12E-C56D35616BCB}" dt="2024-03-26T22:03:18.466" v="81" actId="478"/>
          <ac:picMkLst>
            <pc:docMk/>
            <pc:sldMk cId="1828551036" sldId="260"/>
            <ac:picMk id="10" creationId="{01B183AD-6E52-EEFE-5233-306AD05B0554}"/>
          </ac:picMkLst>
        </pc:picChg>
        <pc:picChg chg="add mod">
          <ac:chgData name="Aisling Gallagher" userId="7a022ab5-961b-4419-99e3-e3f6af6f7a25" providerId="ADAL" clId="{C6390EB8-7E71-418E-A12E-C56D35616BCB}" dt="2024-03-26T22:04:55.047" v="88" actId="1076"/>
          <ac:picMkLst>
            <pc:docMk/>
            <pc:sldMk cId="1828551036" sldId="260"/>
            <ac:picMk id="12" creationId="{EE3A5E57-C35A-2EC2-E42A-45A7C98BB1E0}"/>
          </ac:picMkLst>
        </pc:picChg>
      </pc:sldChg>
      <pc:sldChg chg="addSp delSp modSp mod">
        <pc:chgData name="Aisling Gallagher" userId="7a022ab5-961b-4419-99e3-e3f6af6f7a25" providerId="ADAL" clId="{C6390EB8-7E71-418E-A12E-C56D35616BCB}" dt="2024-03-28T02:06:14.656" v="105" actId="20577"/>
        <pc:sldMkLst>
          <pc:docMk/>
          <pc:sldMk cId="1349431723" sldId="261"/>
        </pc:sldMkLst>
        <pc:spChg chg="add del mod">
          <ac:chgData name="Aisling Gallagher" userId="7a022ab5-961b-4419-99e3-e3f6af6f7a25" providerId="ADAL" clId="{C6390EB8-7E71-418E-A12E-C56D35616BCB}" dt="2024-03-26T22:05:23.079" v="91" actId="478"/>
          <ac:spMkLst>
            <pc:docMk/>
            <pc:sldMk cId="1349431723" sldId="261"/>
            <ac:spMk id="2" creationId="{85A939AE-6AB5-2639-0D57-5CADB475C688}"/>
          </ac:spMkLst>
        </pc:spChg>
        <pc:spChg chg="add mod">
          <ac:chgData name="Aisling Gallagher" userId="7a022ab5-961b-4419-99e3-e3f6af6f7a25" providerId="ADAL" clId="{C6390EB8-7E71-418E-A12E-C56D35616BCB}" dt="2024-03-28T02:06:12.248" v="103" actId="20577"/>
          <ac:spMkLst>
            <pc:docMk/>
            <pc:sldMk cId="1349431723" sldId="261"/>
            <ac:spMk id="4" creationId="{79321A3D-D1CB-1ED8-C644-33CDD9E0F742}"/>
          </ac:spMkLst>
        </pc:spChg>
        <pc:spChg chg="add mod">
          <ac:chgData name="Aisling Gallagher" userId="7a022ab5-961b-4419-99e3-e3f6af6f7a25" providerId="ADAL" clId="{C6390EB8-7E71-418E-A12E-C56D35616BCB}" dt="2024-03-28T02:06:14.656" v="105" actId="20577"/>
          <ac:spMkLst>
            <pc:docMk/>
            <pc:sldMk cId="1349431723" sldId="261"/>
            <ac:spMk id="6" creationId="{0DA0E7AD-0462-B8A5-D64D-D591426E883E}"/>
          </ac:spMkLst>
        </pc:spChg>
        <pc:spChg chg="del">
          <ac:chgData name="Aisling Gallagher" userId="7a022ab5-961b-4419-99e3-e3f6af6f7a25" providerId="ADAL" clId="{C6390EB8-7E71-418E-A12E-C56D35616BCB}" dt="2024-03-26T22:05:36.707" v="92" actId="26606"/>
          <ac:spMkLst>
            <pc:docMk/>
            <pc:sldMk cId="1349431723" sldId="261"/>
            <ac:spMk id="12" creationId="{AA3CC463-F933-4AC4-86E1-5AC14B0C3163}"/>
          </ac:spMkLst>
        </pc:spChg>
        <pc:spChg chg="del">
          <ac:chgData name="Aisling Gallagher" userId="7a022ab5-961b-4419-99e3-e3f6af6f7a25" providerId="ADAL" clId="{C6390EB8-7E71-418E-A12E-C56D35616BCB}" dt="2024-03-26T22:05:36.707" v="92" actId="26606"/>
          <ac:spMkLst>
            <pc:docMk/>
            <pc:sldMk cId="1349431723" sldId="261"/>
            <ac:spMk id="14" creationId="{6025D2DB-A12A-44DB-B00E-F4D622329EDD}"/>
          </ac:spMkLst>
        </pc:spChg>
        <pc:spChg chg="del">
          <ac:chgData name="Aisling Gallagher" userId="7a022ab5-961b-4419-99e3-e3f6af6f7a25" providerId="ADAL" clId="{C6390EB8-7E71-418E-A12E-C56D35616BCB}" dt="2024-03-26T22:05:36.707" v="92" actId="26606"/>
          <ac:spMkLst>
            <pc:docMk/>
            <pc:sldMk cId="1349431723" sldId="261"/>
            <ac:spMk id="16" creationId="{CE7E7877-F64E-4EEA-B778-138031EFF874}"/>
          </ac:spMkLst>
        </pc:spChg>
        <pc:spChg chg="del">
          <ac:chgData name="Aisling Gallagher" userId="7a022ab5-961b-4419-99e3-e3f6af6f7a25" providerId="ADAL" clId="{C6390EB8-7E71-418E-A12E-C56D35616BCB}" dt="2024-03-26T22:05:36.707" v="92" actId="26606"/>
          <ac:spMkLst>
            <pc:docMk/>
            <pc:sldMk cId="1349431723" sldId="261"/>
            <ac:spMk id="18" creationId="{7DD6C4F3-70FD-4F13-919C-702EE4886499}"/>
          </ac:spMkLst>
        </pc:spChg>
        <pc:spChg chg="add">
          <ac:chgData name="Aisling Gallagher" userId="7a022ab5-961b-4419-99e3-e3f6af6f7a25" providerId="ADAL" clId="{C6390EB8-7E71-418E-A12E-C56D35616BCB}" dt="2024-03-26T22:05:36.707" v="92" actId="26606"/>
          <ac:spMkLst>
            <pc:docMk/>
            <pc:sldMk cId="1349431723" sldId="261"/>
            <ac:spMk id="23" creationId="{A169D286-F4D7-4C8B-A6BD-D05384C7F1D8}"/>
          </ac:spMkLst>
        </pc:spChg>
        <pc:spChg chg="add">
          <ac:chgData name="Aisling Gallagher" userId="7a022ab5-961b-4419-99e3-e3f6af6f7a25" providerId="ADAL" clId="{C6390EB8-7E71-418E-A12E-C56D35616BCB}" dt="2024-03-26T22:05:36.707" v="92" actId="26606"/>
          <ac:spMkLst>
            <pc:docMk/>
            <pc:sldMk cId="1349431723" sldId="261"/>
            <ac:spMk id="25" creationId="{39E8235E-135E-4261-8F54-2B316E493C42}"/>
          </ac:spMkLst>
        </pc:spChg>
        <pc:spChg chg="add">
          <ac:chgData name="Aisling Gallagher" userId="7a022ab5-961b-4419-99e3-e3f6af6f7a25" providerId="ADAL" clId="{C6390EB8-7E71-418E-A12E-C56D35616BCB}" dt="2024-03-26T22:05:36.707" v="92" actId="26606"/>
          <ac:spMkLst>
            <pc:docMk/>
            <pc:sldMk cId="1349431723" sldId="261"/>
            <ac:spMk id="27" creationId="{D4ED8EC3-4D57-4620-93CE-4E6661F09A3E}"/>
          </ac:spMkLst>
        </pc:spChg>
        <pc:spChg chg="add">
          <ac:chgData name="Aisling Gallagher" userId="7a022ab5-961b-4419-99e3-e3f6af6f7a25" providerId="ADAL" clId="{C6390EB8-7E71-418E-A12E-C56D35616BCB}" dt="2024-03-26T22:05:36.707" v="92" actId="26606"/>
          <ac:spMkLst>
            <pc:docMk/>
            <pc:sldMk cId="1349431723" sldId="261"/>
            <ac:spMk id="29" creationId="{83BCB34A-2F40-4F41-8488-A134C1C155B7}"/>
          </ac:spMkLst>
        </pc:spChg>
        <pc:spChg chg="add">
          <ac:chgData name="Aisling Gallagher" userId="7a022ab5-961b-4419-99e3-e3f6af6f7a25" providerId="ADAL" clId="{C6390EB8-7E71-418E-A12E-C56D35616BCB}" dt="2024-03-26T22:05:36.707" v="92" actId="26606"/>
          <ac:spMkLst>
            <pc:docMk/>
            <pc:sldMk cId="1349431723" sldId="261"/>
            <ac:spMk id="31" creationId="{F78382DC-4207-465E-B379-1E16448AA222}"/>
          </ac:spMkLst>
        </pc:spChg>
        <pc:picChg chg="mod">
          <ac:chgData name="Aisling Gallagher" userId="7a022ab5-961b-4419-99e3-e3f6af6f7a25" providerId="ADAL" clId="{C6390EB8-7E71-418E-A12E-C56D35616BCB}" dt="2024-03-26T22:05:58.700" v="96" actId="1076"/>
          <ac:picMkLst>
            <pc:docMk/>
            <pc:sldMk cId="1349431723" sldId="261"/>
            <ac:picMk id="3" creationId="{7A0423A4-52A9-96A1-7F9F-72ABA386BE51}"/>
          </ac:picMkLst>
        </pc:picChg>
        <pc:picChg chg="mod ord">
          <ac:chgData name="Aisling Gallagher" userId="7a022ab5-961b-4419-99e3-e3f6af6f7a25" providerId="ADAL" clId="{C6390EB8-7E71-418E-A12E-C56D35616BCB}" dt="2024-03-26T22:05:36.707" v="92" actId="26606"/>
          <ac:picMkLst>
            <pc:docMk/>
            <pc:sldMk cId="1349431723" sldId="261"/>
            <ac:picMk id="5" creationId="{333940AC-B143-6E20-D150-CBAA41C9AE8B}"/>
          </ac:picMkLst>
        </pc:picChg>
        <pc:picChg chg="del">
          <ac:chgData name="Aisling Gallagher" userId="7a022ab5-961b-4419-99e3-e3f6af6f7a25" providerId="ADAL" clId="{C6390EB8-7E71-418E-A12E-C56D35616BCB}" dt="2024-03-26T22:02:08.106" v="62" actId="21"/>
          <ac:picMkLst>
            <pc:docMk/>
            <pc:sldMk cId="1349431723" sldId="261"/>
            <ac:picMk id="7" creationId="{63FCEB36-DF90-4DE4-7FAE-3FF19181C038}"/>
          </ac:picMkLst>
        </pc:picChg>
      </pc:sldChg>
      <pc:sldChg chg="addSp delSp modSp new mod setBg">
        <pc:chgData name="Aisling Gallagher" userId="7a022ab5-961b-4419-99e3-e3f6af6f7a25" providerId="ADAL" clId="{C6390EB8-7E71-418E-A12E-C56D35616BCB}" dt="2024-04-03T02:36:17.738" v="1777" actId="26606"/>
        <pc:sldMkLst>
          <pc:docMk/>
          <pc:sldMk cId="1593410586" sldId="262"/>
        </pc:sldMkLst>
        <pc:spChg chg="mod">
          <ac:chgData name="Aisling Gallagher" userId="7a022ab5-961b-4419-99e3-e3f6af6f7a25" providerId="ADAL" clId="{C6390EB8-7E71-418E-A12E-C56D35616BCB}" dt="2024-04-03T02:36:17.738" v="1777" actId="26606"/>
          <ac:spMkLst>
            <pc:docMk/>
            <pc:sldMk cId="1593410586" sldId="262"/>
            <ac:spMk id="2" creationId="{4CC2C241-CB80-3446-6C1C-DE8B6AF58F1F}"/>
          </ac:spMkLst>
        </pc:spChg>
        <pc:spChg chg="mod">
          <ac:chgData name="Aisling Gallagher" userId="7a022ab5-961b-4419-99e3-e3f6af6f7a25" providerId="ADAL" clId="{C6390EB8-7E71-418E-A12E-C56D35616BCB}" dt="2024-04-03T02:36:17.738" v="1777" actId="26606"/>
          <ac:spMkLst>
            <pc:docMk/>
            <pc:sldMk cId="1593410586" sldId="262"/>
            <ac:spMk id="3" creationId="{9FE2A3DB-5337-AEBE-87CE-80BFCDF7D08D}"/>
          </ac:spMkLst>
        </pc:spChg>
        <pc:spChg chg="add del">
          <ac:chgData name="Aisling Gallagher" userId="7a022ab5-961b-4419-99e3-e3f6af6f7a25" providerId="ADAL" clId="{C6390EB8-7E71-418E-A12E-C56D35616BCB}" dt="2024-04-03T02:35:48.438" v="1767" actId="26606"/>
          <ac:spMkLst>
            <pc:docMk/>
            <pc:sldMk cId="1593410586" sldId="262"/>
            <ac:spMk id="9" creationId="{E91DC736-0EF8-4F87-9146-EBF1D2EE4D3D}"/>
          </ac:spMkLst>
        </pc:spChg>
        <pc:spChg chg="add del">
          <ac:chgData name="Aisling Gallagher" userId="7a022ab5-961b-4419-99e3-e3f6af6f7a25" providerId="ADAL" clId="{C6390EB8-7E71-418E-A12E-C56D35616BCB}" dt="2024-04-03T02:35:48.438" v="1767" actId="26606"/>
          <ac:spMkLst>
            <pc:docMk/>
            <pc:sldMk cId="1593410586" sldId="262"/>
            <ac:spMk id="11" creationId="{097CD68E-23E3-4007-8847-CD0944C4F7BE}"/>
          </ac:spMkLst>
        </pc:spChg>
        <pc:spChg chg="add del">
          <ac:chgData name="Aisling Gallagher" userId="7a022ab5-961b-4419-99e3-e3f6af6f7a25" providerId="ADAL" clId="{C6390EB8-7E71-418E-A12E-C56D35616BCB}" dt="2024-04-03T02:35:48.438" v="1767" actId="26606"/>
          <ac:spMkLst>
            <pc:docMk/>
            <pc:sldMk cId="1593410586" sldId="262"/>
            <ac:spMk id="13" creationId="{AF2F604E-43BE-4DC3-B983-E071523364F8}"/>
          </ac:spMkLst>
        </pc:spChg>
        <pc:spChg chg="add del">
          <ac:chgData name="Aisling Gallagher" userId="7a022ab5-961b-4419-99e3-e3f6af6f7a25" providerId="ADAL" clId="{C6390EB8-7E71-418E-A12E-C56D35616BCB}" dt="2024-04-03T02:35:48.438" v="1767" actId="26606"/>
          <ac:spMkLst>
            <pc:docMk/>
            <pc:sldMk cId="1593410586" sldId="262"/>
            <ac:spMk id="15" creationId="{08C9B587-E65E-4B52-B37C-ABEBB6E87928}"/>
          </ac:spMkLst>
        </pc:spChg>
        <pc:spChg chg="add del">
          <ac:chgData name="Aisling Gallagher" userId="7a022ab5-961b-4419-99e3-e3f6af6f7a25" providerId="ADAL" clId="{C6390EB8-7E71-418E-A12E-C56D35616BCB}" dt="2024-04-03T02:36:17.738" v="1777" actId="26606"/>
          <ac:spMkLst>
            <pc:docMk/>
            <pc:sldMk cId="1593410586" sldId="262"/>
            <ac:spMk id="20" creationId="{06DA9DF9-31F7-4056-B42E-878CC92417B8}"/>
          </ac:spMkLst>
        </pc:spChg>
        <pc:spChg chg="add">
          <ac:chgData name="Aisling Gallagher" userId="7a022ab5-961b-4419-99e3-e3f6af6f7a25" providerId="ADAL" clId="{C6390EB8-7E71-418E-A12E-C56D35616BCB}" dt="2024-04-03T02:36:17.738" v="1777" actId="26606"/>
          <ac:spMkLst>
            <pc:docMk/>
            <pc:sldMk cId="1593410586" sldId="262"/>
            <ac:spMk id="25" creationId="{9B7AD9F6-8CE7-4299-8FC6-328F4DCD3FF9}"/>
          </ac:spMkLst>
        </pc:spChg>
        <pc:spChg chg="add">
          <ac:chgData name="Aisling Gallagher" userId="7a022ab5-961b-4419-99e3-e3f6af6f7a25" providerId="ADAL" clId="{C6390EB8-7E71-418E-A12E-C56D35616BCB}" dt="2024-04-03T02:36:17.738" v="1777" actId="26606"/>
          <ac:spMkLst>
            <pc:docMk/>
            <pc:sldMk cId="1593410586" sldId="262"/>
            <ac:spMk id="27" creationId="{F49775AF-8896-43EE-92C6-83497D6DC56F}"/>
          </ac:spMkLst>
        </pc:spChg>
        <pc:picChg chg="add mod ord">
          <ac:chgData name="Aisling Gallagher" userId="7a022ab5-961b-4419-99e3-e3f6af6f7a25" providerId="ADAL" clId="{C6390EB8-7E71-418E-A12E-C56D35616BCB}" dt="2024-04-03T02:36:17.738" v="1777" actId="26606"/>
          <ac:picMkLst>
            <pc:docMk/>
            <pc:sldMk cId="1593410586" sldId="262"/>
            <ac:picMk id="4" creationId="{E59DC1F1-A5C4-FDD7-1456-1648440A3945}"/>
          </ac:picMkLst>
        </pc:picChg>
      </pc:sldChg>
      <pc:sldChg chg="addSp delSp modSp new mod setBg">
        <pc:chgData name="Aisling Gallagher" userId="7a022ab5-961b-4419-99e3-e3f6af6f7a25" providerId="ADAL" clId="{C6390EB8-7E71-418E-A12E-C56D35616BCB}" dt="2024-04-03T22:43:30.073" v="2011" actId="20577"/>
        <pc:sldMkLst>
          <pc:docMk/>
          <pc:sldMk cId="3391357626" sldId="263"/>
        </pc:sldMkLst>
        <pc:spChg chg="mod">
          <ac:chgData name="Aisling Gallagher" userId="7a022ab5-961b-4419-99e3-e3f6af6f7a25" providerId="ADAL" clId="{C6390EB8-7E71-418E-A12E-C56D35616BCB}" dt="2024-04-03T02:35:21.439" v="1766" actId="26606"/>
          <ac:spMkLst>
            <pc:docMk/>
            <pc:sldMk cId="3391357626" sldId="263"/>
            <ac:spMk id="2" creationId="{3B122A2E-8A17-A8B7-B0EB-2CD62D6F5FF0}"/>
          </ac:spMkLst>
        </pc:spChg>
        <pc:spChg chg="mod">
          <ac:chgData name="Aisling Gallagher" userId="7a022ab5-961b-4419-99e3-e3f6af6f7a25" providerId="ADAL" clId="{C6390EB8-7E71-418E-A12E-C56D35616BCB}" dt="2024-04-03T22:43:30.073" v="2011" actId="20577"/>
          <ac:spMkLst>
            <pc:docMk/>
            <pc:sldMk cId="3391357626" sldId="263"/>
            <ac:spMk id="3" creationId="{FAFA0E85-2FB4-B060-588C-2C3058BC3A47}"/>
          </ac:spMkLst>
        </pc:spChg>
        <pc:spChg chg="add del">
          <ac:chgData name="Aisling Gallagher" userId="7a022ab5-961b-4419-99e3-e3f6af6f7a25" providerId="ADAL" clId="{C6390EB8-7E71-418E-A12E-C56D35616BCB}" dt="2024-04-03T02:35:21.439" v="1766" actId="26606"/>
          <ac:spMkLst>
            <pc:docMk/>
            <pc:sldMk cId="3391357626" sldId="263"/>
            <ac:spMk id="8" creationId="{DAF1966E-FD40-4A4A-B61B-C4DF7FA05F06}"/>
          </ac:spMkLst>
        </pc:spChg>
        <pc:spChg chg="add del">
          <ac:chgData name="Aisling Gallagher" userId="7a022ab5-961b-4419-99e3-e3f6af6f7a25" providerId="ADAL" clId="{C6390EB8-7E71-418E-A12E-C56D35616BCB}" dt="2024-04-03T01:37:00.945" v="1018" actId="26606"/>
          <ac:spMkLst>
            <pc:docMk/>
            <pc:sldMk cId="3391357626" sldId="263"/>
            <ac:spMk id="9" creationId="{8FC9BE17-9A7B-462D-AE50-3D8777387304}"/>
          </ac:spMkLst>
        </pc:spChg>
        <pc:spChg chg="add del">
          <ac:chgData name="Aisling Gallagher" userId="7a022ab5-961b-4419-99e3-e3f6af6f7a25" providerId="ADAL" clId="{C6390EB8-7E71-418E-A12E-C56D35616BCB}" dt="2024-04-03T02:35:21.439" v="1766" actId="26606"/>
          <ac:spMkLst>
            <pc:docMk/>
            <pc:sldMk cId="3391357626" sldId="263"/>
            <ac:spMk id="10" creationId="{047BFA19-D45E-416B-A404-7AF2F3F27017}"/>
          </ac:spMkLst>
        </pc:spChg>
        <pc:spChg chg="add del">
          <ac:chgData name="Aisling Gallagher" userId="7a022ab5-961b-4419-99e3-e3f6af6f7a25" providerId="ADAL" clId="{C6390EB8-7E71-418E-A12E-C56D35616BCB}" dt="2024-04-03T01:37:00.945" v="1018" actId="26606"/>
          <ac:spMkLst>
            <pc:docMk/>
            <pc:sldMk cId="3391357626" sldId="263"/>
            <ac:spMk id="11" creationId="{3EBE8569-6AEC-4B8C-8D53-2DE337CDBA65}"/>
          </ac:spMkLst>
        </pc:spChg>
        <pc:spChg chg="add del">
          <ac:chgData name="Aisling Gallagher" userId="7a022ab5-961b-4419-99e3-e3f6af6f7a25" providerId="ADAL" clId="{C6390EB8-7E71-418E-A12E-C56D35616BCB}" dt="2024-04-03T02:35:21.439" v="1766" actId="26606"/>
          <ac:spMkLst>
            <pc:docMk/>
            <pc:sldMk cId="3391357626" sldId="263"/>
            <ac:spMk id="12" creationId="{8E0105E7-23DB-4CF2-8258-FF47C7620F6E}"/>
          </ac:spMkLst>
        </pc:spChg>
        <pc:spChg chg="add del">
          <ac:chgData name="Aisling Gallagher" userId="7a022ab5-961b-4419-99e3-e3f6af6f7a25" providerId="ADAL" clId="{C6390EB8-7E71-418E-A12E-C56D35616BCB}" dt="2024-04-03T01:37:00.945" v="1018" actId="26606"/>
          <ac:spMkLst>
            <pc:docMk/>
            <pc:sldMk cId="3391357626" sldId="263"/>
            <ac:spMk id="13" creationId="{55D4142C-5077-457F-A6AD-3FECFDB39685}"/>
          </ac:spMkLst>
        </pc:spChg>
        <pc:spChg chg="add del">
          <ac:chgData name="Aisling Gallagher" userId="7a022ab5-961b-4419-99e3-e3f6af6f7a25" providerId="ADAL" clId="{C6390EB8-7E71-418E-A12E-C56D35616BCB}" dt="2024-04-03T02:35:21.439" v="1766" actId="26606"/>
          <ac:spMkLst>
            <pc:docMk/>
            <pc:sldMk cId="3391357626" sldId="263"/>
            <ac:spMk id="14" creationId="{074B4F7D-14B2-478B-8BF5-01E4E0C5D263}"/>
          </ac:spMkLst>
        </pc:spChg>
        <pc:spChg chg="add del">
          <ac:chgData name="Aisling Gallagher" userId="7a022ab5-961b-4419-99e3-e3f6af6f7a25" providerId="ADAL" clId="{C6390EB8-7E71-418E-A12E-C56D35616BCB}" dt="2024-04-03T01:37:00.945" v="1018" actId="26606"/>
          <ac:spMkLst>
            <pc:docMk/>
            <pc:sldMk cId="3391357626" sldId="263"/>
            <ac:spMk id="15" creationId="{7A5F0580-5EE9-419F-96EE-B6529EF6E7D0}"/>
          </ac:spMkLst>
        </pc:spChg>
        <pc:spChg chg="add del">
          <ac:chgData name="Aisling Gallagher" userId="7a022ab5-961b-4419-99e3-e3f6af6f7a25" providerId="ADAL" clId="{C6390EB8-7E71-418E-A12E-C56D35616BCB}" dt="2024-04-03T01:37:05.216" v="1020" actId="26606"/>
          <ac:spMkLst>
            <pc:docMk/>
            <pc:sldMk cId="3391357626" sldId="263"/>
            <ac:spMk id="17" creationId="{9F7D5CDA-D291-4307-BF55-1381FED29634}"/>
          </ac:spMkLst>
        </pc:spChg>
        <pc:spChg chg="add del">
          <ac:chgData name="Aisling Gallagher" userId="7a022ab5-961b-4419-99e3-e3f6af6f7a25" providerId="ADAL" clId="{C6390EB8-7E71-418E-A12E-C56D35616BCB}" dt="2024-04-03T01:37:05.216" v="1020" actId="26606"/>
          <ac:spMkLst>
            <pc:docMk/>
            <pc:sldMk cId="3391357626" sldId="263"/>
            <ac:spMk id="19" creationId="{59B296B9-C5A5-4E4F-9B60-C907B5F1466C}"/>
          </ac:spMkLst>
        </pc:spChg>
        <pc:spChg chg="add del">
          <ac:chgData name="Aisling Gallagher" userId="7a022ab5-961b-4419-99e3-e3f6af6f7a25" providerId="ADAL" clId="{C6390EB8-7E71-418E-A12E-C56D35616BCB}" dt="2024-04-03T01:37:05.216" v="1020" actId="26606"/>
          <ac:spMkLst>
            <pc:docMk/>
            <pc:sldMk cId="3391357626" sldId="263"/>
            <ac:spMk id="20" creationId="{D0300FD3-5AF1-6305-15FA-9078072672E2}"/>
          </ac:spMkLst>
        </pc:spChg>
        <pc:spChg chg="add del">
          <ac:chgData name="Aisling Gallagher" userId="7a022ab5-961b-4419-99e3-e3f6af6f7a25" providerId="ADAL" clId="{C6390EB8-7E71-418E-A12E-C56D35616BCB}" dt="2024-04-03T02:35:21.423" v="1765" actId="26606"/>
          <ac:spMkLst>
            <pc:docMk/>
            <pc:sldMk cId="3391357626" sldId="263"/>
            <ac:spMk id="21" creationId="{7C432AFE-B3D2-4BFF-BF8F-96C27AFF1AC7}"/>
          </ac:spMkLst>
        </pc:spChg>
        <pc:spChg chg="add del">
          <ac:chgData name="Aisling Gallagher" userId="7a022ab5-961b-4419-99e3-e3f6af6f7a25" providerId="ADAL" clId="{C6390EB8-7E71-418E-A12E-C56D35616BCB}" dt="2024-04-03T01:37:12.430" v="1022" actId="26606"/>
          <ac:spMkLst>
            <pc:docMk/>
            <pc:sldMk cId="3391357626" sldId="263"/>
            <ac:spMk id="22" creationId="{04812C46-200A-4DEB-A05E-3ED6C68C2387}"/>
          </ac:spMkLst>
        </pc:spChg>
        <pc:spChg chg="add del">
          <ac:chgData name="Aisling Gallagher" userId="7a022ab5-961b-4419-99e3-e3f6af6f7a25" providerId="ADAL" clId="{C6390EB8-7E71-418E-A12E-C56D35616BCB}" dt="2024-04-03T01:37:12.430" v="1022" actId="26606"/>
          <ac:spMkLst>
            <pc:docMk/>
            <pc:sldMk cId="3391357626" sldId="263"/>
            <ac:spMk id="24" creationId="{D1EA859B-E555-4109-94F3-6700E046E008}"/>
          </ac:spMkLst>
        </pc:spChg>
        <pc:spChg chg="add del">
          <ac:chgData name="Aisling Gallagher" userId="7a022ab5-961b-4419-99e3-e3f6af6f7a25" providerId="ADAL" clId="{C6390EB8-7E71-418E-A12E-C56D35616BCB}" dt="2024-04-03T02:35:21.423" v="1765" actId="26606"/>
          <ac:spMkLst>
            <pc:docMk/>
            <pc:sldMk cId="3391357626" sldId="263"/>
            <ac:spMk id="25" creationId="{AF2F604E-43BE-4DC3-B983-E071523364F8}"/>
          </ac:spMkLst>
        </pc:spChg>
        <pc:spChg chg="add del">
          <ac:chgData name="Aisling Gallagher" userId="7a022ab5-961b-4419-99e3-e3f6af6f7a25" providerId="ADAL" clId="{C6390EB8-7E71-418E-A12E-C56D35616BCB}" dt="2024-04-03T02:35:21.423" v="1765" actId="26606"/>
          <ac:spMkLst>
            <pc:docMk/>
            <pc:sldMk cId="3391357626" sldId="263"/>
            <ac:spMk id="26" creationId="{08C9B587-E65E-4B52-B37C-ABEBB6E87928}"/>
          </ac:spMkLst>
        </pc:spChg>
        <pc:spChg chg="add">
          <ac:chgData name="Aisling Gallagher" userId="7a022ab5-961b-4419-99e3-e3f6af6f7a25" providerId="ADAL" clId="{C6390EB8-7E71-418E-A12E-C56D35616BCB}" dt="2024-04-03T02:35:21.439" v="1766" actId="26606"/>
          <ac:spMkLst>
            <pc:docMk/>
            <pc:sldMk cId="3391357626" sldId="263"/>
            <ac:spMk id="28" creationId="{DAF1966E-FD40-4A4A-B61B-C4DF7FA05F06}"/>
          </ac:spMkLst>
        </pc:spChg>
        <pc:spChg chg="add">
          <ac:chgData name="Aisling Gallagher" userId="7a022ab5-961b-4419-99e3-e3f6af6f7a25" providerId="ADAL" clId="{C6390EB8-7E71-418E-A12E-C56D35616BCB}" dt="2024-04-03T02:35:21.439" v="1766" actId="26606"/>
          <ac:spMkLst>
            <pc:docMk/>
            <pc:sldMk cId="3391357626" sldId="263"/>
            <ac:spMk id="29" creationId="{047BFA19-D45E-416B-A404-7AF2F3F27017}"/>
          </ac:spMkLst>
        </pc:spChg>
        <pc:spChg chg="add">
          <ac:chgData name="Aisling Gallagher" userId="7a022ab5-961b-4419-99e3-e3f6af6f7a25" providerId="ADAL" clId="{C6390EB8-7E71-418E-A12E-C56D35616BCB}" dt="2024-04-03T02:35:21.439" v="1766" actId="26606"/>
          <ac:spMkLst>
            <pc:docMk/>
            <pc:sldMk cId="3391357626" sldId="263"/>
            <ac:spMk id="30" creationId="{8E0105E7-23DB-4CF2-8258-FF47C7620F6E}"/>
          </ac:spMkLst>
        </pc:spChg>
        <pc:spChg chg="add">
          <ac:chgData name="Aisling Gallagher" userId="7a022ab5-961b-4419-99e3-e3f6af6f7a25" providerId="ADAL" clId="{C6390EB8-7E71-418E-A12E-C56D35616BCB}" dt="2024-04-03T02:35:21.439" v="1766" actId="26606"/>
          <ac:spMkLst>
            <pc:docMk/>
            <pc:sldMk cId="3391357626" sldId="263"/>
            <ac:spMk id="31" creationId="{074B4F7D-14B2-478B-8BF5-01E4E0C5D263}"/>
          </ac:spMkLst>
        </pc:spChg>
        <pc:picChg chg="add del">
          <ac:chgData name="Aisling Gallagher" userId="7a022ab5-961b-4419-99e3-e3f6af6f7a25" providerId="ADAL" clId="{C6390EB8-7E71-418E-A12E-C56D35616BCB}" dt="2024-04-03T01:37:00.945" v="1018" actId="26606"/>
          <ac:picMkLst>
            <pc:docMk/>
            <pc:sldMk cId="3391357626" sldId="263"/>
            <ac:picMk id="5" creationId="{06A258E5-1B17-59FF-E25F-C95798C870B5}"/>
          </ac:picMkLst>
        </pc:picChg>
        <pc:picChg chg="add del">
          <ac:chgData name="Aisling Gallagher" userId="7a022ab5-961b-4419-99e3-e3f6af6f7a25" providerId="ADAL" clId="{C6390EB8-7E71-418E-A12E-C56D35616BCB}" dt="2024-04-03T02:35:21.423" v="1765" actId="26606"/>
          <ac:picMkLst>
            <pc:docMk/>
            <pc:sldMk cId="3391357626" sldId="263"/>
            <ac:picMk id="16" creationId="{8AD48889-A77E-560E-87ED-82799FDF9C47}"/>
          </ac:picMkLst>
        </pc:picChg>
        <pc:picChg chg="add del">
          <ac:chgData name="Aisling Gallagher" userId="7a022ab5-961b-4419-99e3-e3f6af6f7a25" providerId="ADAL" clId="{C6390EB8-7E71-418E-A12E-C56D35616BCB}" dt="2024-04-03T01:37:05.216" v="1020" actId="26606"/>
          <ac:picMkLst>
            <pc:docMk/>
            <pc:sldMk cId="3391357626" sldId="263"/>
            <ac:picMk id="18" creationId="{CC8F1A83-AC98-F370-A317-DCB842980FF9}"/>
          </ac:picMkLst>
        </pc:picChg>
        <pc:picChg chg="add del">
          <ac:chgData name="Aisling Gallagher" userId="7a022ab5-961b-4419-99e3-e3f6af6f7a25" providerId="ADAL" clId="{C6390EB8-7E71-418E-A12E-C56D35616BCB}" dt="2024-04-03T01:37:12.430" v="1022" actId="26606"/>
          <ac:picMkLst>
            <pc:docMk/>
            <pc:sldMk cId="3391357626" sldId="263"/>
            <ac:picMk id="23" creationId="{986621F0-8BDC-FEA4-27D3-C4C5CD4A9BFA}"/>
          </ac:picMkLst>
        </pc:picChg>
      </pc:sldChg>
      <pc:sldChg chg="addSp modSp new mod setBg">
        <pc:chgData name="Aisling Gallagher" userId="7a022ab5-961b-4419-99e3-e3f6af6f7a25" providerId="ADAL" clId="{C6390EB8-7E71-418E-A12E-C56D35616BCB}" dt="2024-04-03T16:11:22.720" v="1934" actId="20577"/>
        <pc:sldMkLst>
          <pc:docMk/>
          <pc:sldMk cId="2302253436" sldId="264"/>
        </pc:sldMkLst>
        <pc:spChg chg="mod">
          <ac:chgData name="Aisling Gallagher" userId="7a022ab5-961b-4419-99e3-e3f6af6f7a25" providerId="ADAL" clId="{C6390EB8-7E71-418E-A12E-C56D35616BCB}" dt="2024-04-03T02:34:15.415" v="1631" actId="26606"/>
          <ac:spMkLst>
            <pc:docMk/>
            <pc:sldMk cId="2302253436" sldId="264"/>
            <ac:spMk id="2" creationId="{84A0DC69-F664-4A0A-ADC9-9A81A7A1ADE3}"/>
          </ac:spMkLst>
        </pc:spChg>
        <pc:spChg chg="mod">
          <ac:chgData name="Aisling Gallagher" userId="7a022ab5-961b-4419-99e3-e3f6af6f7a25" providerId="ADAL" clId="{C6390EB8-7E71-418E-A12E-C56D35616BCB}" dt="2024-04-03T16:11:22.720" v="1934" actId="20577"/>
          <ac:spMkLst>
            <pc:docMk/>
            <pc:sldMk cId="2302253436" sldId="264"/>
            <ac:spMk id="3" creationId="{F8CD091F-437B-74C1-B24E-CBAC6557008A}"/>
          </ac:spMkLst>
        </pc:spChg>
        <pc:spChg chg="add">
          <ac:chgData name="Aisling Gallagher" userId="7a022ab5-961b-4419-99e3-e3f6af6f7a25" providerId="ADAL" clId="{C6390EB8-7E71-418E-A12E-C56D35616BCB}" dt="2024-04-03T02:34:15.415" v="1631" actId="26606"/>
          <ac:spMkLst>
            <pc:docMk/>
            <pc:sldMk cId="2302253436" sldId="264"/>
            <ac:spMk id="8" creationId="{2029D5AD-8348-4446-B191-6A9B6FE03F21}"/>
          </ac:spMkLst>
        </pc:spChg>
        <pc:spChg chg="add">
          <ac:chgData name="Aisling Gallagher" userId="7a022ab5-961b-4419-99e3-e3f6af6f7a25" providerId="ADAL" clId="{C6390EB8-7E71-418E-A12E-C56D35616BCB}" dt="2024-04-03T02:34:15.415" v="1631" actId="26606"/>
          <ac:spMkLst>
            <pc:docMk/>
            <pc:sldMk cId="2302253436" sldId="264"/>
            <ac:spMk id="10" creationId="{A3F395A2-2B64-4749-BD93-2F159C7E1FB5}"/>
          </ac:spMkLst>
        </pc:spChg>
        <pc:spChg chg="add">
          <ac:chgData name="Aisling Gallagher" userId="7a022ab5-961b-4419-99e3-e3f6af6f7a25" providerId="ADAL" clId="{C6390EB8-7E71-418E-A12E-C56D35616BCB}" dt="2024-04-03T02:34:15.415" v="1631" actId="26606"/>
          <ac:spMkLst>
            <pc:docMk/>
            <pc:sldMk cId="2302253436" sldId="264"/>
            <ac:spMk id="12" creationId="{5CF0135B-EAB8-4CA0-896C-2D897ECD28BC}"/>
          </ac:spMkLst>
        </pc:spChg>
        <pc:spChg chg="add">
          <ac:chgData name="Aisling Gallagher" userId="7a022ab5-961b-4419-99e3-e3f6af6f7a25" providerId="ADAL" clId="{C6390EB8-7E71-418E-A12E-C56D35616BCB}" dt="2024-04-03T02:34:15.415" v="1631" actId="26606"/>
          <ac:spMkLst>
            <pc:docMk/>
            <pc:sldMk cId="2302253436" sldId="264"/>
            <ac:spMk id="14" creationId="{92C3387C-D24F-4737-8A37-1DC5CFF09C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9126-0058-21F8-8C7D-A4531747F1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2F0C090-B4E3-08B4-1FC4-CBB8EF0BD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4076FA8-1B23-A0F5-CB29-DA5364A72BFE}"/>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216C769F-CB5E-5A55-95A5-44DC86464B1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B1835EC-AD32-69B9-7E17-856060C2AA5F}"/>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3476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0EAE-D3DF-F123-C5F3-77960B4ED23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928CEA5-1227-087F-91B4-25E906F64B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E394277-13A7-A4A9-82D4-DCC8BCA71768}"/>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0CDF4A94-83EE-3755-E6A7-AE2415A16FE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E44A617-0CA9-E749-65D2-125AFCDBABCC}"/>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253364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FBAC1-0315-7199-BA78-BA9EF3DB16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D59E0E5-20BF-5D7A-0CC5-1497B5D1A2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9F9C12F-FB82-3EC6-810F-0E8ABB522010}"/>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DFBD76C3-BDC4-6FA5-47A6-F6BBA519E5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4689948-2473-245B-64B8-78A09CB00845}"/>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308830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812F-FCEA-552F-A537-DC0AA63FF5F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4621881-59C6-8EAA-136C-E02942AB2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1FDD944-B424-8A9A-65AB-573AF68DE18A}"/>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D3686BB6-60CF-DBF7-ECB3-70380B9A48D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56B0FA5-B644-E6B4-C306-0F81E990DC0A}"/>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421662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170B-D94E-AF61-A61D-C73C25D3D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AB3F5D9-771E-9582-30F0-1BC8EEB3A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C60047-553B-8F15-2D6F-CA4B63A29A5E}"/>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6CB41978-1C5E-FD81-6EED-C809C96491E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75CDBC2-8DE7-F456-B26D-854D83655B89}"/>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389977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28851-B4C8-E4DC-4322-9458AB56B82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B2BEEF5-21F2-ED2D-7BC1-60A846851C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5B3851C-0EB5-589A-F28C-0ED0E20D49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00747E7-BA68-6C8A-1BC3-44AAE581AF73}"/>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6" name="Footer Placeholder 5">
            <a:extLst>
              <a:ext uri="{FF2B5EF4-FFF2-40B4-BE49-F238E27FC236}">
                <a16:creationId xmlns:a16="http://schemas.microsoft.com/office/drawing/2014/main" id="{618CAF50-DEFF-ED9D-C4B3-E7C1831A9A2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71103E5-DF44-DE42-70CD-9279360E44B3}"/>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297046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8C7-CAE3-BE80-1CE4-39376CBF6C4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074DEA4-801F-3ED8-B0D4-4D2284FBE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342445-AFF6-6409-4C02-5290EC8BB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226C013-2639-198A-9DC8-6CAA80720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792896-A171-DA04-AB57-1692FA244D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EEEADC2-0807-3CF1-4A5E-F49AB2E5A43F}"/>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8" name="Footer Placeholder 7">
            <a:extLst>
              <a:ext uri="{FF2B5EF4-FFF2-40B4-BE49-F238E27FC236}">
                <a16:creationId xmlns:a16="http://schemas.microsoft.com/office/drawing/2014/main" id="{2FD654F3-7789-3D8E-9EB1-B6396783F3D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021612A-67D7-6C83-2689-09885E6330F8}"/>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22309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8209-F912-6246-CBC4-B3D32E3FD09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F4698CE-2F7B-FBD7-EA2D-906F82409AFD}"/>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4" name="Footer Placeholder 3">
            <a:extLst>
              <a:ext uri="{FF2B5EF4-FFF2-40B4-BE49-F238E27FC236}">
                <a16:creationId xmlns:a16="http://schemas.microsoft.com/office/drawing/2014/main" id="{7AC7F700-3CE0-1948-BF41-3874D263B20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2E06E86-66AA-4FBD-13D8-5514202881FD}"/>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39747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C158B-D485-01CF-1FD1-B0EE198DA2C0}"/>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3" name="Footer Placeholder 2">
            <a:extLst>
              <a:ext uri="{FF2B5EF4-FFF2-40B4-BE49-F238E27FC236}">
                <a16:creationId xmlns:a16="http://schemas.microsoft.com/office/drawing/2014/main" id="{FA05B2A2-A0D4-3B6F-F540-8B643256AA5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88465D5F-013C-1F44-F07C-A19942F1D5A3}"/>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203782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6F0D-A820-4668-FD22-6EA87D0FB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012D145-D4F2-052B-5E29-8B5CDF12E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FC0681F-1979-0F48-4428-3BA12062E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1ADF3-7564-8DD7-D632-C961540F2FB6}"/>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6" name="Footer Placeholder 5">
            <a:extLst>
              <a:ext uri="{FF2B5EF4-FFF2-40B4-BE49-F238E27FC236}">
                <a16:creationId xmlns:a16="http://schemas.microsoft.com/office/drawing/2014/main" id="{E7DA0BE4-1180-A203-2AC9-18F82A4E3C5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68EA1EF-26DE-DF5B-5AF6-28190A94571F}"/>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24011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5C7C-3C88-61DC-8B74-D5A9DF669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ED167DD-D6AE-EF6C-23AB-0390165CD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55F4586-5FEE-8034-E805-498C21269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2F4A5-E9E8-2F8E-6FEE-0013AA11936C}"/>
              </a:ext>
            </a:extLst>
          </p:cNvPr>
          <p:cNvSpPr>
            <a:spLocks noGrp="1"/>
          </p:cNvSpPr>
          <p:nvPr>
            <p:ph type="dt" sz="half" idx="10"/>
          </p:nvPr>
        </p:nvSpPr>
        <p:spPr/>
        <p:txBody>
          <a:bodyPr/>
          <a:lstStyle/>
          <a:p>
            <a:fld id="{ECE2B5CC-A49C-4D1A-9E5D-16A71F274483}" type="datetimeFigureOut">
              <a:rPr lang="en-NZ" smtClean="0"/>
              <a:t>8/04/24</a:t>
            </a:fld>
            <a:endParaRPr lang="en-NZ"/>
          </a:p>
        </p:txBody>
      </p:sp>
      <p:sp>
        <p:nvSpPr>
          <p:cNvPr id="6" name="Footer Placeholder 5">
            <a:extLst>
              <a:ext uri="{FF2B5EF4-FFF2-40B4-BE49-F238E27FC236}">
                <a16:creationId xmlns:a16="http://schemas.microsoft.com/office/drawing/2014/main" id="{98362092-AE4C-B034-4253-C778634A6EC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AC6B299-13F1-AF01-23C9-34F7801B2DDE}"/>
              </a:ext>
            </a:extLst>
          </p:cNvPr>
          <p:cNvSpPr>
            <a:spLocks noGrp="1"/>
          </p:cNvSpPr>
          <p:nvPr>
            <p:ph type="sldNum" sz="quarter" idx="12"/>
          </p:nvPr>
        </p:nvSpPr>
        <p:spPr/>
        <p:txBody>
          <a:bodyPr/>
          <a:lstStyle/>
          <a:p>
            <a:fld id="{72D14843-A470-4DA0-9F23-F45D6BA913B5}" type="slidenum">
              <a:rPr lang="en-NZ" smtClean="0"/>
              <a:t>‹#›</a:t>
            </a:fld>
            <a:endParaRPr lang="en-NZ"/>
          </a:p>
        </p:txBody>
      </p:sp>
    </p:spTree>
    <p:extLst>
      <p:ext uri="{BB962C8B-B14F-4D97-AF65-F5344CB8AC3E}">
        <p14:creationId xmlns:p14="http://schemas.microsoft.com/office/powerpoint/2010/main" val="332437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1B5CE3-40B2-414A-5816-5CD7C1C88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8DE9DA-0590-4B98-DBE5-432B8496A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2A876B8-3314-9289-D473-6F802E4E5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2B5CC-A49C-4D1A-9E5D-16A71F274483}" type="datetimeFigureOut">
              <a:rPr lang="en-NZ" smtClean="0"/>
              <a:t>8/04/24</a:t>
            </a:fld>
            <a:endParaRPr lang="en-NZ"/>
          </a:p>
        </p:txBody>
      </p:sp>
      <p:sp>
        <p:nvSpPr>
          <p:cNvPr id="5" name="Footer Placeholder 4">
            <a:extLst>
              <a:ext uri="{FF2B5EF4-FFF2-40B4-BE49-F238E27FC236}">
                <a16:creationId xmlns:a16="http://schemas.microsoft.com/office/drawing/2014/main" id="{853E7816-DDAB-F2AD-7ADC-6997E56EF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0BFCB40-B530-E843-1CB4-42D21F9787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14843-A470-4DA0-9F23-F45D6BA913B5}" type="slidenum">
              <a:rPr lang="en-NZ" smtClean="0"/>
              <a:t>‹#›</a:t>
            </a:fld>
            <a:endParaRPr lang="en-NZ"/>
          </a:p>
        </p:txBody>
      </p:sp>
    </p:spTree>
    <p:extLst>
      <p:ext uri="{BB962C8B-B14F-4D97-AF65-F5344CB8AC3E}">
        <p14:creationId xmlns:p14="http://schemas.microsoft.com/office/powerpoint/2010/main" val="34913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2C241-CB80-3446-6C1C-DE8B6AF58F1F}"/>
              </a:ext>
            </a:extLst>
          </p:cNvPr>
          <p:cNvSpPr>
            <a:spLocks noGrp="1"/>
          </p:cNvSpPr>
          <p:nvPr>
            <p:ph type="ctrTitle"/>
          </p:nvPr>
        </p:nvSpPr>
        <p:spPr>
          <a:xfrm>
            <a:off x="890338" y="640080"/>
            <a:ext cx="3734014" cy="3566160"/>
          </a:xfrm>
        </p:spPr>
        <p:txBody>
          <a:bodyPr anchor="b">
            <a:normAutofit/>
          </a:bodyPr>
          <a:lstStyle/>
          <a:p>
            <a:pPr algn="l"/>
            <a:r>
              <a:rPr lang="en-US" sz="5000" dirty="0"/>
              <a:t>Private Equity Investment in Childcare Markets</a:t>
            </a:r>
            <a:endParaRPr lang="en-NZ" sz="5000" dirty="0"/>
          </a:p>
        </p:txBody>
      </p:sp>
      <p:sp>
        <p:nvSpPr>
          <p:cNvPr id="3" name="Subtitle 2">
            <a:extLst>
              <a:ext uri="{FF2B5EF4-FFF2-40B4-BE49-F238E27FC236}">
                <a16:creationId xmlns:a16="http://schemas.microsoft.com/office/drawing/2014/main" id="{9FE2A3DB-5337-AEBE-87CE-80BFCDF7D08D}"/>
              </a:ext>
            </a:extLst>
          </p:cNvPr>
          <p:cNvSpPr>
            <a:spLocks noGrp="1"/>
          </p:cNvSpPr>
          <p:nvPr>
            <p:ph type="subTitle" idx="1"/>
          </p:nvPr>
        </p:nvSpPr>
        <p:spPr>
          <a:xfrm>
            <a:off x="890339" y="4636008"/>
            <a:ext cx="3734014" cy="1572768"/>
          </a:xfrm>
        </p:spPr>
        <p:txBody>
          <a:bodyPr>
            <a:normAutofit/>
          </a:bodyPr>
          <a:lstStyle/>
          <a:p>
            <a:pPr algn="l"/>
            <a:r>
              <a:rPr lang="en-US" dirty="0"/>
              <a:t>Aisling Gallagher</a:t>
            </a:r>
          </a:p>
          <a:p>
            <a:pPr algn="l"/>
            <a:r>
              <a:rPr lang="en-US"/>
              <a:t>Massey University, </a:t>
            </a:r>
          </a:p>
          <a:p>
            <a:pPr algn="l"/>
            <a:r>
              <a:rPr lang="en-US"/>
              <a:t>New Zealand</a:t>
            </a:r>
          </a:p>
        </p:txBody>
      </p:sp>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ildren playing with toy blocks">
            <a:extLst>
              <a:ext uri="{FF2B5EF4-FFF2-40B4-BE49-F238E27FC236}">
                <a16:creationId xmlns:a16="http://schemas.microsoft.com/office/drawing/2014/main" id="{E59DC1F1-A5C4-FDD7-1456-1648440A3945}"/>
              </a:ext>
            </a:extLst>
          </p:cNvPr>
          <p:cNvPicPr>
            <a:picLocks noChangeAspect="1"/>
          </p:cNvPicPr>
          <p:nvPr/>
        </p:nvPicPr>
        <p:blipFill rotWithShape="1">
          <a:blip r:embed="rId2">
            <a:extLst>
              <a:ext uri="{28A0092B-C50C-407E-A947-70E740481C1C}">
                <a14:useLocalDpi xmlns:a14="http://schemas.microsoft.com/office/drawing/2010/main" val="0"/>
              </a:ext>
            </a:extLst>
          </a:blip>
          <a:srcRect l="4875" r="281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341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122A2E-8A17-A8B7-B0EB-2CD62D6F5FF0}"/>
              </a:ext>
            </a:extLst>
          </p:cNvPr>
          <p:cNvSpPr>
            <a:spLocks noGrp="1"/>
          </p:cNvSpPr>
          <p:nvPr>
            <p:ph type="title"/>
          </p:nvPr>
        </p:nvSpPr>
        <p:spPr>
          <a:xfrm>
            <a:off x="1115568" y="548640"/>
            <a:ext cx="10168128" cy="1179576"/>
          </a:xfrm>
        </p:spPr>
        <p:txBody>
          <a:bodyPr>
            <a:normAutofit/>
          </a:bodyPr>
          <a:lstStyle/>
          <a:p>
            <a:r>
              <a:rPr lang="en-US" sz="3700"/>
              <a:t>What’s particular about private equity investment? </a:t>
            </a:r>
            <a:endParaRPr lang="en-NZ" sz="3700"/>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AFA0E85-2FB4-B060-588C-2C3058BC3A47}"/>
              </a:ext>
            </a:extLst>
          </p:cNvPr>
          <p:cNvSpPr>
            <a:spLocks noGrp="1"/>
          </p:cNvSpPr>
          <p:nvPr>
            <p:ph idx="1"/>
          </p:nvPr>
        </p:nvSpPr>
        <p:spPr>
          <a:xfrm>
            <a:off x="1115568" y="2481943"/>
            <a:ext cx="10168128" cy="3695020"/>
          </a:xfrm>
        </p:spPr>
        <p:txBody>
          <a:bodyPr>
            <a:normAutofit/>
          </a:bodyPr>
          <a:lstStyle/>
          <a:p>
            <a:r>
              <a:rPr lang="en-US" sz="2200" dirty="0"/>
              <a:t>The way in which childcare is viewed as a financial asset</a:t>
            </a:r>
          </a:p>
          <a:p>
            <a:r>
              <a:rPr lang="en-US" sz="2200" dirty="0"/>
              <a:t>Based on debt and expansion while conditions are </a:t>
            </a:r>
            <a:r>
              <a:rPr lang="en-US" sz="2200" dirty="0" err="1"/>
              <a:t>favourable</a:t>
            </a:r>
            <a:endParaRPr lang="en-US" sz="2200" dirty="0"/>
          </a:p>
          <a:p>
            <a:r>
              <a:rPr lang="en-US" sz="2200" dirty="0"/>
              <a:t>Short </a:t>
            </a:r>
            <a:r>
              <a:rPr lang="en-US" sz="2200"/>
              <a:t>financial horizon</a:t>
            </a:r>
            <a:endParaRPr lang="en-US" sz="2200" dirty="0"/>
          </a:p>
          <a:p>
            <a:r>
              <a:rPr lang="en-US" sz="2200" dirty="0"/>
              <a:t>Purchased companies often used to leverage further finance</a:t>
            </a:r>
          </a:p>
          <a:p>
            <a:r>
              <a:rPr lang="en-US" sz="2200" dirty="0"/>
              <a:t>Less visibility and transparency in terms of government oversight</a:t>
            </a:r>
            <a:endParaRPr lang="en-NZ" sz="2200" dirty="0"/>
          </a:p>
        </p:txBody>
      </p:sp>
    </p:spTree>
    <p:extLst>
      <p:ext uri="{BB962C8B-B14F-4D97-AF65-F5344CB8AC3E}">
        <p14:creationId xmlns:p14="http://schemas.microsoft.com/office/powerpoint/2010/main" val="339135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money&#10;&#10;Description automatically generated">
            <a:extLst>
              <a:ext uri="{FF2B5EF4-FFF2-40B4-BE49-F238E27FC236}">
                <a16:creationId xmlns:a16="http://schemas.microsoft.com/office/drawing/2014/main" id="{447BE7ED-E07F-BC64-3A01-B87B1FB08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458" y="643466"/>
            <a:ext cx="4094733" cy="5571066"/>
          </a:xfrm>
          <a:prstGeom prst="rect">
            <a:avLst/>
          </a:prstGeom>
        </p:spPr>
      </p:pic>
      <p:cxnSp>
        <p:nvCxnSpPr>
          <p:cNvPr id="36" name="Straight Connector 3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A child playing with a toy cash register&#10;&#10;Description automatically generated">
            <a:extLst>
              <a:ext uri="{FF2B5EF4-FFF2-40B4-BE49-F238E27FC236}">
                <a16:creationId xmlns:a16="http://schemas.microsoft.com/office/drawing/2014/main" id="{1BF6C318-7F30-C07B-7E3D-05F6ABDCD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591" y="643467"/>
            <a:ext cx="4011167" cy="5571066"/>
          </a:xfrm>
          <a:prstGeom prst="rect">
            <a:avLst/>
          </a:prstGeom>
        </p:spPr>
      </p:pic>
    </p:spTree>
    <p:extLst>
      <p:ext uri="{BB962C8B-B14F-4D97-AF65-F5344CB8AC3E}">
        <p14:creationId xmlns:p14="http://schemas.microsoft.com/office/powerpoint/2010/main" val="407586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blue rectangular object with white text&#10;&#10;Description automatically generated">
            <a:extLst>
              <a:ext uri="{FF2B5EF4-FFF2-40B4-BE49-F238E27FC236}">
                <a16:creationId xmlns:a16="http://schemas.microsoft.com/office/drawing/2014/main" id="{7A0423A4-52A9-96A1-7F9F-72ABA386BE51}"/>
              </a:ext>
            </a:extLst>
          </p:cNvPr>
          <p:cNvPicPr>
            <a:picLocks noChangeAspect="1"/>
          </p:cNvPicPr>
          <p:nvPr/>
        </p:nvPicPr>
        <p:blipFill>
          <a:blip r:embed="rId2"/>
          <a:stretch>
            <a:fillRect/>
          </a:stretch>
        </p:blipFill>
        <p:spPr>
          <a:xfrm>
            <a:off x="1002969" y="610728"/>
            <a:ext cx="2423811" cy="4775984"/>
          </a:xfrm>
          <a:prstGeom prst="rect">
            <a:avLst/>
          </a:prstGeom>
        </p:spPr>
      </p:pic>
      <p:sp>
        <p:nvSpPr>
          <p:cNvPr id="31" name="Freeform: Shape 30">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up of a chart&#10;&#10;Description automatically generated">
            <a:extLst>
              <a:ext uri="{FF2B5EF4-FFF2-40B4-BE49-F238E27FC236}">
                <a16:creationId xmlns:a16="http://schemas.microsoft.com/office/drawing/2014/main" id="{333940AC-B143-6E20-D150-CBAA41C9A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244" y="2848157"/>
            <a:ext cx="6020730" cy="1700857"/>
          </a:xfrm>
          <a:prstGeom prst="rect">
            <a:avLst/>
          </a:prstGeom>
        </p:spPr>
      </p:pic>
      <p:sp>
        <p:nvSpPr>
          <p:cNvPr id="4" name="TextBox 3">
            <a:extLst>
              <a:ext uri="{FF2B5EF4-FFF2-40B4-BE49-F238E27FC236}">
                <a16:creationId xmlns:a16="http://schemas.microsoft.com/office/drawing/2014/main" id="{79321A3D-D1CB-1ED8-C644-33CDD9E0F742}"/>
              </a:ext>
            </a:extLst>
          </p:cNvPr>
          <p:cNvSpPr txBox="1"/>
          <p:nvPr/>
        </p:nvSpPr>
        <p:spPr>
          <a:xfrm>
            <a:off x="8231639" y="4640517"/>
            <a:ext cx="1624613" cy="369332"/>
          </a:xfrm>
          <a:prstGeom prst="rect">
            <a:avLst/>
          </a:prstGeom>
          <a:noFill/>
        </p:spPr>
        <p:txBody>
          <a:bodyPr wrap="square" rtlCol="0">
            <a:spAutoFit/>
          </a:bodyPr>
          <a:lstStyle/>
          <a:p>
            <a:pPr>
              <a:spcAft>
                <a:spcPts val="600"/>
              </a:spcAft>
            </a:pPr>
            <a:r>
              <a:rPr lang="en-US" dirty="0"/>
              <a:t>Figure 1</a:t>
            </a:r>
            <a:endParaRPr lang="en-NZ" dirty="0"/>
          </a:p>
        </p:txBody>
      </p:sp>
      <p:sp>
        <p:nvSpPr>
          <p:cNvPr id="6" name="TextBox 5">
            <a:extLst>
              <a:ext uri="{FF2B5EF4-FFF2-40B4-BE49-F238E27FC236}">
                <a16:creationId xmlns:a16="http://schemas.microsoft.com/office/drawing/2014/main" id="{0DA0E7AD-0462-B8A5-D64D-D591426E883E}"/>
              </a:ext>
            </a:extLst>
          </p:cNvPr>
          <p:cNvSpPr txBox="1"/>
          <p:nvPr/>
        </p:nvSpPr>
        <p:spPr>
          <a:xfrm>
            <a:off x="1242873" y="5800613"/>
            <a:ext cx="2183907" cy="369332"/>
          </a:xfrm>
          <a:prstGeom prst="rect">
            <a:avLst/>
          </a:prstGeom>
          <a:noFill/>
        </p:spPr>
        <p:txBody>
          <a:bodyPr wrap="square" rtlCol="0">
            <a:spAutoFit/>
          </a:bodyPr>
          <a:lstStyle/>
          <a:p>
            <a:pPr>
              <a:spcAft>
                <a:spcPts val="600"/>
              </a:spcAft>
            </a:pPr>
            <a:r>
              <a:rPr lang="en-US" dirty="0"/>
              <a:t>            Figure 2</a:t>
            </a:r>
            <a:endParaRPr lang="en-NZ" dirty="0"/>
          </a:p>
        </p:txBody>
      </p:sp>
    </p:spTree>
    <p:extLst>
      <p:ext uri="{BB962C8B-B14F-4D97-AF65-F5344CB8AC3E}">
        <p14:creationId xmlns:p14="http://schemas.microsoft.com/office/powerpoint/2010/main" val="134943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A0DC69-F664-4A0A-ADC9-9A81A7A1ADE3}"/>
              </a:ext>
            </a:extLst>
          </p:cNvPr>
          <p:cNvSpPr>
            <a:spLocks noGrp="1"/>
          </p:cNvSpPr>
          <p:nvPr>
            <p:ph type="title"/>
          </p:nvPr>
        </p:nvSpPr>
        <p:spPr>
          <a:xfrm>
            <a:off x="838200" y="253397"/>
            <a:ext cx="10515600" cy="1273233"/>
          </a:xfrm>
        </p:spPr>
        <p:txBody>
          <a:bodyPr>
            <a:normAutofit/>
          </a:bodyPr>
          <a:lstStyle/>
          <a:p>
            <a:r>
              <a:rPr lang="en-US" sz="4000"/>
              <a:t>Cited work</a:t>
            </a:r>
            <a:endParaRPr lang="en-NZ"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CD091F-437B-74C1-B24E-CBAC6557008A}"/>
              </a:ext>
            </a:extLst>
          </p:cNvPr>
          <p:cNvSpPr>
            <a:spLocks noGrp="1"/>
          </p:cNvSpPr>
          <p:nvPr>
            <p:ph idx="1"/>
          </p:nvPr>
        </p:nvSpPr>
        <p:spPr>
          <a:xfrm>
            <a:off x="838200" y="2144119"/>
            <a:ext cx="10515600" cy="4028081"/>
          </a:xfrm>
        </p:spPr>
        <p:txBody>
          <a:bodyPr>
            <a:normAutofit/>
          </a:bodyPr>
          <a:lstStyle/>
          <a:p>
            <a:endParaRPr lang="en-US" sz="2200" dirty="0"/>
          </a:p>
          <a:p>
            <a:r>
              <a:rPr lang="en-US" sz="2200" dirty="0"/>
              <a:t>Aguilar Garcia, C. et al (March 2024),The Bumper Profits taken by </a:t>
            </a:r>
            <a:r>
              <a:rPr lang="en-US" sz="2200"/>
              <a:t>English Private </a:t>
            </a:r>
            <a:r>
              <a:rPr lang="en-US" sz="2200" dirty="0"/>
              <a:t>Nurseries, The Guardian Online</a:t>
            </a:r>
          </a:p>
          <a:p>
            <a:r>
              <a:rPr lang="en-US" sz="2200" dirty="0"/>
              <a:t>Davies, R (August 2023), Golden Goose: Why Private Equity is eyeing up UK essential services, The Guardian Online</a:t>
            </a:r>
          </a:p>
          <a:p>
            <a:r>
              <a:rPr lang="en-US" sz="2200" dirty="0"/>
              <a:t>Big Steps/United Workers Union (2021), Spitting off Cash: Where does all the money go in Australia's early learning sector? </a:t>
            </a:r>
          </a:p>
          <a:p>
            <a:r>
              <a:rPr lang="en-US" sz="2200" dirty="0"/>
              <a:t>Simon, A, et al (2022), Acquisitions, Mergers and Debt: The New Language of Childcare, UCL Social Research Unit </a:t>
            </a:r>
            <a:endParaRPr lang="en-NZ" sz="2200" dirty="0"/>
          </a:p>
        </p:txBody>
      </p:sp>
    </p:spTree>
    <p:extLst>
      <p:ext uri="{BB962C8B-B14F-4D97-AF65-F5344CB8AC3E}">
        <p14:creationId xmlns:p14="http://schemas.microsoft.com/office/powerpoint/2010/main" val="230225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163</Words>
  <Application>Microsoft Macintosh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Private Equity Investment in Childcare Markets</vt:lpstr>
      <vt:lpstr>What’s particular about private equity investment? </vt:lpstr>
      <vt:lpstr>PowerPoint Presentation</vt:lpstr>
      <vt:lpstr>PowerPoint Presentation</vt:lpstr>
      <vt:lpstr>Cited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Corporatisation: captures the growing role of private, for-profit companies in the provision of childcare. Here we can see the growth of childcare chains and the consolidation of ownership of services. It’s about the heightened introduction of business practices and rationales into social care. Corporatization is a precondition of financialization.  Financialisation:the use of higher risk business models orientated towards the interests of investors over wider shareholders, with the potential to result in highly leveraged and financially fragile companies.  </dc:title>
  <dc:creator>Aisling Gallagher</dc:creator>
  <cp:lastModifiedBy>Susan Prentice</cp:lastModifiedBy>
  <cp:revision>2</cp:revision>
  <dcterms:created xsi:type="dcterms:W3CDTF">2024-03-24T21:30:47Z</dcterms:created>
  <dcterms:modified xsi:type="dcterms:W3CDTF">2024-04-08T13:35:14Z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9e4d68-54d0-40a5-8c9a-85a36c87352c_Enabled">
    <vt:lpwstr>true</vt:lpwstr>
  </property>
  <property fmtid="{D5CDD505-2E9C-101B-9397-08002B2CF9AE}" pid="3" name="MSIP_Label_bd9e4d68-54d0-40a5-8c9a-85a36c87352c_SetDate">
    <vt:lpwstr>2024-03-25T02:50:41Z</vt:lpwstr>
  </property>
  <property fmtid="{D5CDD505-2E9C-101B-9397-08002B2CF9AE}" pid="4" name="MSIP_Label_bd9e4d68-54d0-40a5-8c9a-85a36c87352c_Method">
    <vt:lpwstr>Standard</vt:lpwstr>
  </property>
  <property fmtid="{D5CDD505-2E9C-101B-9397-08002B2CF9AE}" pid="5" name="MSIP_Label_bd9e4d68-54d0-40a5-8c9a-85a36c87352c_Name">
    <vt:lpwstr>Unclassified</vt:lpwstr>
  </property>
  <property fmtid="{D5CDD505-2E9C-101B-9397-08002B2CF9AE}" pid="6" name="MSIP_Label_bd9e4d68-54d0-40a5-8c9a-85a36c87352c_SiteId">
    <vt:lpwstr>388728e1-bbd0-4378-98dc-f8682e644300</vt:lpwstr>
  </property>
  <property fmtid="{D5CDD505-2E9C-101B-9397-08002B2CF9AE}" pid="7" name="MSIP_Label_bd9e4d68-54d0-40a5-8c9a-85a36c87352c_ActionId">
    <vt:lpwstr>246614d6-8d5a-4d6e-b3b0-8adb5da9721c</vt:lpwstr>
  </property>
  <property fmtid="{D5CDD505-2E9C-101B-9397-08002B2CF9AE}" pid="8" name="MSIP_Label_bd9e4d68-54d0-40a5-8c9a-85a36c87352c_ContentBits">
    <vt:lpwstr>0</vt:lpwstr>
  </property>
</Properties>
</file>