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57" r:id="rId5"/>
    <p:sldId id="262" r:id="rId6"/>
    <p:sldId id="267" r:id="rId7"/>
    <p:sldId id="259" r:id="rId8"/>
    <p:sldId id="261" r:id="rId9"/>
    <p:sldId id="260" r:id="rId10"/>
    <p:sldId id="258" r:id="rId11"/>
    <p:sldId id="263" r:id="rId12"/>
    <p:sldId id="266" r:id="rId13"/>
    <p:sldId id="265" r:id="rId14"/>
    <p:sldId id="264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46502-32A7-93E2-D091-CCE4BD297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715C0-3B62-7269-5E31-BD4DDC7D5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83B3B-4331-CDDE-5EE1-1268ABCE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76A-F19D-4C8A-AF09-AFEA7C7BE8F7}" type="datetimeFigureOut">
              <a:rPr lang="en-CA" smtClean="0"/>
              <a:t>2024-04-03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47F2D-E7C2-E088-397E-80D729085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9538B-C00E-DE9E-7B11-F4517B38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53DB-4A5C-4172-933B-2AD14C45C0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497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46A6-A462-FCEA-55DF-305E859B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2837D5-BC08-DA35-F9BB-EA9F4735C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985C2-BBAA-3120-69B8-255DFD297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76A-F19D-4C8A-AF09-AFEA7C7BE8F7}" type="datetimeFigureOut">
              <a:rPr lang="en-CA" smtClean="0"/>
              <a:t>2024-04-03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7F1DF-F2D5-D724-7034-AB4BD55E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DBD0F-3CE8-FE72-56B6-30E02DAF7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53DB-4A5C-4172-933B-2AD14C45C0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858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D4354-78D9-4BB8-1482-A91F065E4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A3BE8-026D-D4BF-5163-A8FA2636A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9774A-9EB0-5F49-C4D5-56821590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76A-F19D-4C8A-AF09-AFEA7C7BE8F7}" type="datetimeFigureOut">
              <a:rPr lang="en-CA" smtClean="0"/>
              <a:t>2024-04-03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E9D2D-2D41-46EB-F07B-37A04EBAA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0670E-274B-BD70-95BC-1EC6BBEF8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53DB-4A5C-4172-933B-2AD14C45C0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852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A9AFC-B9D2-6DC4-D346-1E25A16D7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AF8EC-6B0C-95EA-4985-BE908EC33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B62D9-6C65-31E0-1495-98919035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76A-F19D-4C8A-AF09-AFEA7C7BE8F7}" type="datetimeFigureOut">
              <a:rPr lang="en-CA" smtClean="0"/>
              <a:t>2024-04-03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A3D44-7A24-0799-B2B7-31B194BCA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A08C5-F41E-15D1-C9CF-B4977182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53DB-4A5C-4172-933B-2AD14C45C0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968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4DBA3-4E08-3ECF-DBA8-BA505B873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24D80-BC56-3B21-DBA0-81F33FC54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4BD07-1725-AC96-E89B-3CDE479E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76A-F19D-4C8A-AF09-AFEA7C7BE8F7}" type="datetimeFigureOut">
              <a:rPr lang="en-CA" smtClean="0"/>
              <a:t>2024-04-03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0FF3-E11B-CEB4-886B-14F97D500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72173-704A-5A10-6CB7-BF8F4D26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53DB-4A5C-4172-933B-2AD14C45C0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62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2AFA9-B1AB-CC5B-0F48-923FE2FF9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709DF-3B3F-CA0B-C32C-B91192A61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B9031-3941-B43A-4984-22C5ED2E0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B31F3-5C12-901A-A5BB-224901D2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76A-F19D-4C8A-AF09-AFEA7C7BE8F7}" type="datetimeFigureOut">
              <a:rPr lang="en-CA" smtClean="0"/>
              <a:t>2024-04-03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309C3-A0F4-8694-FE60-EC6CF9287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70F33-5B66-F792-3726-83425AF80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53DB-4A5C-4172-933B-2AD14C45C0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68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06FC2-74C5-EB11-16D3-7E1682C6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4A85A-29FF-3B73-CF72-E39142845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D73C8-71E4-0B91-6E86-20720A964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ED3FEB-E40C-58B2-F6A0-6587F32E28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273677-BD95-64F1-0C35-ECE267E74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445232-14B4-53E7-F7F2-D878B6FD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76A-F19D-4C8A-AF09-AFEA7C7BE8F7}" type="datetimeFigureOut">
              <a:rPr lang="en-CA" smtClean="0"/>
              <a:t>2024-04-03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92168C-747C-1811-8545-542513B89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4F24A7-42E0-3530-910E-B7D6CB7E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53DB-4A5C-4172-933B-2AD14C45C0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623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C44E0-1FD1-D8D3-5C98-A054015CB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D6952-05F5-DFC6-E0C0-EC160328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76A-F19D-4C8A-AF09-AFEA7C7BE8F7}" type="datetimeFigureOut">
              <a:rPr lang="en-CA" smtClean="0"/>
              <a:t>2024-04-03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D9E6F1-7329-079F-4487-C3A05D98B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81688-F451-0320-24C5-25F34E16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53DB-4A5C-4172-933B-2AD14C45C0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028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C89945-4730-C8F8-6B51-9BBC1F30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76A-F19D-4C8A-AF09-AFEA7C7BE8F7}" type="datetimeFigureOut">
              <a:rPr lang="en-CA" smtClean="0"/>
              <a:t>2024-04-03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CA2348-5759-0604-6337-5429A52B8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4D5F3-BC06-CEB8-B3EC-C4B483390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53DB-4A5C-4172-933B-2AD14C45C0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001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51475-AC70-A3D0-5027-7C155CAB0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4884C-C100-30F8-79B1-8682F1864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421CD-6895-229C-611A-12B8406CA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14005-AD86-FFB4-141B-A5CF9F317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76A-F19D-4C8A-AF09-AFEA7C7BE8F7}" type="datetimeFigureOut">
              <a:rPr lang="en-CA" smtClean="0"/>
              <a:t>2024-04-03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783C3-E6C1-625A-BF1C-D557E6CF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F5235-B574-C267-10A6-2D4CE90A0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53DB-4A5C-4172-933B-2AD14C45C0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720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76C73-46E3-EBA6-6F6F-B248B772F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622787-67B0-D6A9-F244-0209E58DBD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5EA30-35D9-E90D-6B18-4C86EDE3E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ABA91-A6A1-79A6-FC13-FA0030951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76A-F19D-4C8A-AF09-AFEA7C7BE8F7}" type="datetimeFigureOut">
              <a:rPr lang="en-CA" smtClean="0"/>
              <a:t>2024-04-03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9572B-CAC7-DC3D-1B2E-F71803A46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06B4B-A7A3-8688-4E84-3AFA20E9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53DB-4A5C-4172-933B-2AD14C45C0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706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A10E8C-F013-C082-F928-3286228F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8F5B7-5F49-A618-36B7-F2F72969A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224BE-66DA-4B85-BD32-D3F90AD9D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BEE76A-F19D-4C8A-AF09-AFEA7C7BE8F7}" type="datetimeFigureOut">
              <a:rPr lang="en-CA" smtClean="0"/>
              <a:t>2024-04-03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AE950-2E0D-FC0D-ED1B-9C99A1FE7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EB295-A6FA-0E79-571A-4A0D08B84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DA53DB-4A5C-4172-933B-2AD14C45C0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43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9AF28B-647F-3669-ED10-50A79C1D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22776" cy="42237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F7669C-6849-1C78-A9AA-0ED967581746}"/>
              </a:ext>
            </a:extLst>
          </p:cNvPr>
          <p:cNvSpPr/>
          <p:nvPr/>
        </p:nvSpPr>
        <p:spPr>
          <a:xfrm>
            <a:off x="1106424" y="3355849"/>
            <a:ext cx="103967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5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 St. Martin</a:t>
            </a:r>
          </a:p>
          <a:p>
            <a:pPr algn="ctr"/>
            <a:r>
              <a:rPr lang="en-US" altLang="en-US" sz="5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Learning and</a:t>
            </a:r>
          </a:p>
          <a:p>
            <a:pPr algn="ctr"/>
            <a:r>
              <a:rPr lang="en-US" altLang="en-US" sz="5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Childcare Family Centre</a:t>
            </a:r>
            <a:endParaRPr lang="en-CA" sz="54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00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F6A36166-64A3-54A2-C52F-64A6F00D2B67}"/>
              </a:ext>
            </a:extLst>
          </p:cNvPr>
          <p:cNvSpPr txBox="1">
            <a:spLocks/>
          </p:cNvSpPr>
          <p:nvPr/>
        </p:nvSpPr>
        <p:spPr>
          <a:xfrm>
            <a:off x="1385740" y="2205038"/>
            <a:ext cx="9907571" cy="4103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altLang="en-US" sz="4000" dirty="0">
                <a:solidFill>
                  <a:srgbClr val="512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have been assessed to have 22 spaces in our facility.</a:t>
            </a:r>
          </a:p>
          <a:p>
            <a:r>
              <a:rPr lang="en-CA" altLang="en-US" sz="4000" dirty="0">
                <a:solidFill>
                  <a:srgbClr val="512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Includes 4 infant/toddler spaces and 18 pre-school</a:t>
            </a:r>
          </a:p>
          <a:p>
            <a:r>
              <a:rPr lang="en-CA" altLang="en-US" sz="4000" dirty="0">
                <a:solidFill>
                  <a:srgbClr val="512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have 6 staff members, 2 of which have their Child Care Assistant Training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endParaRPr lang="en-CA" altLang="en-US" sz="4400" dirty="0">
              <a:solidFill>
                <a:srgbClr val="51233A"/>
              </a:solidFill>
            </a:endParaRPr>
          </a:p>
          <a:p>
            <a:pPr marL="742950" indent="-742950">
              <a:buFont typeface="Arial" panose="020B0604020202020204" pitchFamily="34" charset="0"/>
              <a:buAutoNum type="arabicPeriod"/>
            </a:pPr>
            <a:endParaRPr lang="en-CA" altLang="en-US" sz="4400" dirty="0">
              <a:solidFill>
                <a:srgbClr val="51233A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E4589F3-7BF3-3A46-4894-B9B8B59CC8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32653" y="635260"/>
            <a:ext cx="83407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solidFill>
                  <a:srgbClr val="51233A"/>
                </a:solidFill>
                <a:latin typeface="Arial" panose="020B0604020202020204" pitchFamily="34" charset="0"/>
              </a:rPr>
              <a:t>Present Day Update</a:t>
            </a:r>
          </a:p>
        </p:txBody>
      </p:sp>
    </p:spTree>
    <p:extLst>
      <p:ext uri="{BB962C8B-B14F-4D97-AF65-F5344CB8AC3E}">
        <p14:creationId xmlns:p14="http://schemas.microsoft.com/office/powerpoint/2010/main" val="2909137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8B99F8F-0158-4593-8662-2774206B551A}"/>
              </a:ext>
            </a:extLst>
          </p:cNvPr>
          <p:cNvSpPr txBox="1"/>
          <p:nvPr/>
        </p:nvSpPr>
        <p:spPr>
          <a:xfrm>
            <a:off x="3722914" y="615982"/>
            <a:ext cx="44351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solidFill>
                  <a:srgbClr val="51233A"/>
                </a:solidFill>
                <a:latin typeface="Arial" panose="020B0604020202020204" pitchFamily="34" charset="0"/>
              </a:rPr>
              <a:t>Ownership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1F0AE0-3685-C3BF-FFBA-24678DA20B34}"/>
              </a:ext>
            </a:extLst>
          </p:cNvPr>
          <p:cNvSpPr txBox="1"/>
          <p:nvPr/>
        </p:nvSpPr>
        <p:spPr>
          <a:xfrm>
            <a:off x="2286000" y="2444782"/>
            <a:ext cx="866813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3200" dirty="0">
                <a:solidFill>
                  <a:srgbClr val="51233A"/>
                </a:solidFill>
                <a:latin typeface="Arial" panose="020B0604020202020204" pitchFamily="34" charset="0"/>
              </a:rPr>
              <a:t>The childcare centre is located in the center of the Lake St. Martin First Nation Community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3200" dirty="0">
                <a:solidFill>
                  <a:srgbClr val="51233A"/>
                </a:solidFill>
                <a:latin typeface="Arial" panose="020B0604020202020204" pitchFamily="34" charset="0"/>
              </a:rPr>
              <a:t>This new location was identified by federal and provincial governments in collaboration with Lake St. Martin leadership</a:t>
            </a:r>
            <a:endParaRPr lang="en-CA" altLang="en-US" sz="2400" dirty="0">
              <a:solidFill>
                <a:srgbClr val="51233A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48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F86BD5-C05F-8C17-4B3C-130C3591DD79}"/>
              </a:ext>
            </a:extLst>
          </p:cNvPr>
          <p:cNvSpPr txBox="1"/>
          <p:nvPr/>
        </p:nvSpPr>
        <p:spPr>
          <a:xfrm>
            <a:off x="1660849" y="905231"/>
            <a:ext cx="86681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solidFill>
                  <a:srgbClr val="51233A"/>
                </a:solidFill>
                <a:latin typeface="Arial" panose="020B0604020202020204" pitchFamily="34" charset="0"/>
              </a:rPr>
              <a:t>Monitoring and Licensing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35DE8F-3655-5C07-1EFA-0D70A3EAEB88}"/>
              </a:ext>
            </a:extLst>
          </p:cNvPr>
          <p:cNvSpPr txBox="1"/>
          <p:nvPr/>
        </p:nvSpPr>
        <p:spPr>
          <a:xfrm>
            <a:off x="1660848" y="2350033"/>
            <a:ext cx="866813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51233A"/>
                </a:solidFill>
                <a:latin typeface="Arial" panose="020B0604020202020204" pitchFamily="34" charset="0"/>
              </a:rPr>
              <a:t>Presently the centre is not provincially licensed, however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51233A"/>
                </a:solidFill>
                <a:latin typeface="Arial" panose="020B0604020202020204" pitchFamily="34" charset="0"/>
              </a:rPr>
              <a:t>MFNERC has given us support and information in what we need to meet the needs for the health and safety of the children in our centre.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51233A"/>
                </a:solidFill>
                <a:latin typeface="Arial" panose="020B0604020202020204" pitchFamily="34" charset="0"/>
              </a:rPr>
              <a:t>Chief and Council oversee our funding and support in management whatever the centre requires to operate in a daily basis.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51233A"/>
                </a:solidFill>
                <a:latin typeface="Arial" panose="020B0604020202020204" pitchFamily="34" charset="0"/>
              </a:rPr>
              <a:t>The provincial health and safety inspector comes to our centre on a quarterly basis (4 times a year).</a:t>
            </a:r>
          </a:p>
        </p:txBody>
      </p:sp>
    </p:spTree>
    <p:extLst>
      <p:ext uri="{BB962C8B-B14F-4D97-AF65-F5344CB8AC3E}">
        <p14:creationId xmlns:p14="http://schemas.microsoft.com/office/powerpoint/2010/main" val="3002753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C256D1-F1A7-E7E9-BAD7-3947072EB6A0}"/>
              </a:ext>
            </a:extLst>
          </p:cNvPr>
          <p:cNvSpPr txBox="1"/>
          <p:nvPr/>
        </p:nvSpPr>
        <p:spPr>
          <a:xfrm>
            <a:off x="4551031" y="547685"/>
            <a:ext cx="3657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solidFill>
                  <a:srgbClr val="51233A"/>
                </a:solidFill>
                <a:latin typeface="Arial" panose="020B0604020202020204" pitchFamily="34" charset="0"/>
              </a:rPr>
              <a:t>Training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0712FE-92D2-4548-74E8-E3857EBA9E06}"/>
              </a:ext>
            </a:extLst>
          </p:cNvPr>
          <p:cNvSpPr txBox="1"/>
          <p:nvPr/>
        </p:nvSpPr>
        <p:spPr>
          <a:xfrm>
            <a:off x="1866122" y="1894115"/>
            <a:ext cx="871479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51233A"/>
                </a:solidFill>
                <a:latin typeface="Arial" panose="020B0604020202020204" pitchFamily="34" charset="0"/>
              </a:rPr>
              <a:t>As the director of this centre I have my ECEIII and my Bachelor of Arts Degree from the University of Manitoba with a Major in Native Studies.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51233A"/>
                </a:solidFill>
                <a:latin typeface="Arial" panose="020B0604020202020204" pitchFamily="34" charset="0"/>
              </a:rPr>
              <a:t>In collaboration with Assiniboine Community College, Lake St. Martin was able to deliver the Childcare Assistant Course in March of 2023.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51233A"/>
                </a:solidFill>
                <a:latin typeface="Arial" panose="020B0604020202020204" pitchFamily="34" charset="0"/>
              </a:rPr>
              <a:t>15 Students were enrolled in the program, and we employ 2 of the graduates.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51233A"/>
                </a:solidFill>
                <a:latin typeface="Arial" panose="020B0604020202020204" pitchFamily="34" charset="0"/>
              </a:rPr>
              <a:t>We are still in collaboration with Assiniboine Community College to train up to 20 students for their ECEII diplomas in the next 3 years.</a:t>
            </a:r>
          </a:p>
        </p:txBody>
      </p:sp>
    </p:spTree>
    <p:extLst>
      <p:ext uri="{BB962C8B-B14F-4D97-AF65-F5344CB8AC3E}">
        <p14:creationId xmlns:p14="http://schemas.microsoft.com/office/powerpoint/2010/main" val="2012171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F07170-8ABD-AB6A-3870-DEA9859B0CAC}"/>
              </a:ext>
            </a:extLst>
          </p:cNvPr>
          <p:cNvSpPr txBox="1"/>
          <p:nvPr/>
        </p:nvSpPr>
        <p:spPr>
          <a:xfrm>
            <a:off x="2509935" y="634644"/>
            <a:ext cx="82575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solidFill>
                  <a:srgbClr val="51233A"/>
                </a:solidFill>
                <a:latin typeface="Arial" panose="020B0604020202020204" pitchFamily="34" charset="0"/>
              </a:rPr>
              <a:t>Children and Families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386050-F2A4-AF79-47B4-1CA38170D889}"/>
              </a:ext>
            </a:extLst>
          </p:cNvPr>
          <p:cNvSpPr txBox="1"/>
          <p:nvPr/>
        </p:nvSpPr>
        <p:spPr>
          <a:xfrm>
            <a:off x="1875453" y="2407460"/>
            <a:ext cx="866813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51233A"/>
                </a:solidFill>
                <a:latin typeface="Arial" panose="020B0604020202020204" pitchFamily="34" charset="0"/>
              </a:rPr>
              <a:t>Many of the families who utilize our services work in the community in education, health, child welfare or the infrastructure of the ongoing development of our community.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51233A"/>
                </a:solidFill>
                <a:latin typeface="Arial" panose="020B0604020202020204" pitchFamily="34" charset="0"/>
              </a:rPr>
              <a:t>The children range in ages from 12 months to five years old.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51233A"/>
                </a:solidFill>
                <a:latin typeface="Arial" panose="020B0604020202020204" pitchFamily="34" charset="0"/>
              </a:rPr>
              <a:t>The single parent family are men or women.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51233A"/>
                </a:solidFill>
                <a:latin typeface="Arial" panose="020B0604020202020204" pitchFamily="34" charset="0"/>
              </a:rPr>
              <a:t>We are a fast-growing community and therefore are looking forward to the expansion of our centre.</a:t>
            </a:r>
          </a:p>
        </p:txBody>
      </p:sp>
    </p:spTree>
    <p:extLst>
      <p:ext uri="{BB962C8B-B14F-4D97-AF65-F5344CB8AC3E}">
        <p14:creationId xmlns:p14="http://schemas.microsoft.com/office/powerpoint/2010/main" val="146564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2BB3E9-857E-8AEB-007C-7148771AC5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6341" y="650218"/>
            <a:ext cx="30993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solidFill>
                  <a:srgbClr val="51233A"/>
                </a:solidFill>
                <a:latin typeface="Arial" panose="020B0604020202020204" pitchFamily="34" charset="0"/>
              </a:rPr>
              <a:t>Future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2B662-E3EF-3AEB-AC0F-094A194E2309}"/>
              </a:ext>
            </a:extLst>
          </p:cNvPr>
          <p:cNvSpPr txBox="1"/>
          <p:nvPr/>
        </p:nvSpPr>
        <p:spPr>
          <a:xfrm>
            <a:off x="1567543" y="2248839"/>
            <a:ext cx="866813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51233A"/>
                </a:solidFill>
                <a:latin typeface="Arial" panose="020B0604020202020204" pitchFamily="34" charset="0"/>
              </a:rPr>
              <a:t>As with most First Nations, Lake St. Martin is a resilient community.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51233A"/>
                </a:solidFill>
                <a:latin typeface="Arial" panose="020B0604020202020204" pitchFamily="34" charset="0"/>
              </a:rPr>
              <a:t>People have closeknit relationships with their families, each other, and strive to have the best for their children.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51233A"/>
                </a:solidFill>
                <a:latin typeface="Arial" panose="020B0604020202020204" pitchFamily="34" charset="0"/>
              </a:rPr>
              <a:t>The present day centre is a welcoming positive environment for the children, their parents and other community members.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51233A"/>
                </a:solidFill>
                <a:latin typeface="Arial" panose="020B0604020202020204" pitchFamily="34" charset="0"/>
              </a:rPr>
              <a:t>Present day leadership recognize the need for ongoing training, health and safety assessments as we continue to grow.</a:t>
            </a:r>
          </a:p>
        </p:txBody>
      </p:sp>
    </p:spTree>
    <p:extLst>
      <p:ext uri="{BB962C8B-B14F-4D97-AF65-F5344CB8AC3E}">
        <p14:creationId xmlns:p14="http://schemas.microsoft.com/office/powerpoint/2010/main" val="251431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86004B-83DC-F9FC-11C9-EF47D605D5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53643" y="594234"/>
            <a:ext cx="28847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solidFill>
                  <a:srgbClr val="51233A"/>
                </a:solidFill>
                <a:latin typeface="Arial" panose="020B0604020202020204" pitchFamily="34" charset="0"/>
              </a:rPr>
              <a:t>History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03AF0-6767-661D-6951-BD162C2C3C18}"/>
              </a:ext>
            </a:extLst>
          </p:cNvPr>
          <p:cNvSpPr txBox="1"/>
          <p:nvPr/>
        </p:nvSpPr>
        <p:spPr>
          <a:xfrm>
            <a:off x="1670180" y="2062227"/>
            <a:ext cx="866813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51233A"/>
                </a:solidFill>
                <a:latin typeface="Arial" panose="020B0604020202020204" pitchFamily="34" charset="0"/>
              </a:rPr>
              <a:t>The community of Lake St. Martin was flooded in 2011 and was relocated to various places in Manitoba but predominantly many people lived in Winnipeg.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51233A"/>
                </a:solidFill>
                <a:latin typeface="Arial" panose="020B0604020202020204" pitchFamily="34" charset="0"/>
              </a:rPr>
              <a:t>The flood was a way for the province of Manitoba to save the city of Winnipeg.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51233A"/>
                </a:solidFill>
                <a:latin typeface="Arial" panose="020B0604020202020204" pitchFamily="34" charset="0"/>
              </a:rPr>
              <a:t>The people were kept from a community until the governments and First Nation leadership could decide on what is now the new Lake St. Martin community.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51233A"/>
                </a:solidFill>
                <a:latin typeface="Arial" panose="020B0604020202020204" pitchFamily="34" charset="0"/>
              </a:rPr>
              <a:t>The impacts of this event are ongoing and will most likely be felt for a long time.</a:t>
            </a:r>
          </a:p>
        </p:txBody>
      </p:sp>
    </p:spTree>
    <p:extLst>
      <p:ext uri="{BB962C8B-B14F-4D97-AF65-F5344CB8AC3E}">
        <p14:creationId xmlns:p14="http://schemas.microsoft.com/office/powerpoint/2010/main" val="340680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B79DA2-C752-1169-F480-58417F0AC9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32653" y="635260"/>
            <a:ext cx="83407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solidFill>
                  <a:srgbClr val="51233A"/>
                </a:solidFill>
                <a:latin typeface="Arial" panose="020B0604020202020204" pitchFamily="34" charset="0"/>
              </a:rPr>
              <a:t>Rebuilding/Relocation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D6099-9E6E-02DA-73EA-5D5A216228BA}"/>
              </a:ext>
            </a:extLst>
          </p:cNvPr>
          <p:cNvSpPr txBox="1"/>
          <p:nvPr/>
        </p:nvSpPr>
        <p:spPr>
          <a:xfrm>
            <a:off x="1761929" y="2080888"/>
            <a:ext cx="866813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51233A"/>
                </a:solidFill>
                <a:latin typeface="Arial" panose="020B0604020202020204" pitchFamily="34" charset="0"/>
              </a:rPr>
              <a:t>There are approximately 5,000 membership to the Lake St. Martin First Nation.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51233A"/>
                </a:solidFill>
                <a:latin typeface="Arial" panose="020B0604020202020204" pitchFamily="34" charset="0"/>
              </a:rPr>
              <a:t>There are about 300 homes in the community and infrastructure buildings, ex. The school, water treatment plant, band administration, child welfare building, and </a:t>
            </a:r>
            <a:r>
              <a:rPr lang="en-CA" altLang="en-US" sz="2400" b="1" dirty="0">
                <a:solidFill>
                  <a:srgbClr val="51233A"/>
                </a:solidFill>
                <a:latin typeface="Arial" panose="020B0604020202020204" pitchFamily="34" charset="0"/>
              </a:rPr>
              <a:t>the child care centre</a:t>
            </a:r>
            <a:r>
              <a:rPr lang="en-CA" altLang="en-US" sz="2400" dirty="0">
                <a:solidFill>
                  <a:srgbClr val="51233A"/>
                </a:solidFill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51233A"/>
                </a:solidFill>
                <a:latin typeface="Arial" panose="020B0604020202020204" pitchFamily="34" charset="0"/>
              </a:rPr>
              <a:t>This rebuilding is ongoing and will most likely continue for some time.</a:t>
            </a:r>
          </a:p>
        </p:txBody>
      </p:sp>
    </p:spTree>
    <p:extLst>
      <p:ext uri="{BB962C8B-B14F-4D97-AF65-F5344CB8AC3E}">
        <p14:creationId xmlns:p14="http://schemas.microsoft.com/office/powerpoint/2010/main" val="354128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81F4FCAF-26A8-32CB-F7B7-E1E09756CD36}"/>
              </a:ext>
            </a:extLst>
          </p:cNvPr>
          <p:cNvSpPr txBox="1">
            <a:spLocks/>
          </p:cNvSpPr>
          <p:nvPr/>
        </p:nvSpPr>
        <p:spPr>
          <a:xfrm>
            <a:off x="1811524" y="2754313"/>
            <a:ext cx="8568952" cy="4103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altLang="en-US" sz="3200" dirty="0">
                <a:solidFill>
                  <a:srgbClr val="512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 St. Martin (LSM) First Nation had its first ‘daycare’ in 2006. </a:t>
            </a:r>
          </a:p>
          <a:p>
            <a:r>
              <a:rPr lang="en-CA" altLang="en-US" sz="3200" dirty="0">
                <a:solidFill>
                  <a:srgbClr val="512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that time being as an ECE 111, I was hired to design, recruit, find training for the people who would work in the centre</a:t>
            </a:r>
            <a:endParaRPr lang="en-CA" altLang="en-US" sz="2400" dirty="0">
              <a:solidFill>
                <a:srgbClr val="5123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BFD40CB-3456-C234-9D78-2146F0B8C4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30690" y="989823"/>
            <a:ext cx="47306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solidFill>
                  <a:srgbClr val="51233A"/>
                </a:solidFill>
                <a:latin typeface="Arial" panose="020B060402020202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968968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ouse in the middle of a field">
            <a:extLst>
              <a:ext uri="{FF2B5EF4-FFF2-40B4-BE49-F238E27FC236}">
                <a16:creationId xmlns:a16="http://schemas.microsoft.com/office/drawing/2014/main" id="{1D6FC9B8-B02C-3EF8-3F05-BCE8F4A45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2" y="66964"/>
            <a:ext cx="6761873" cy="9799817"/>
          </a:xfrm>
          <a:prstGeom prst="rect">
            <a:avLst/>
          </a:prstGeom>
        </p:spPr>
      </p:pic>
      <p:pic>
        <p:nvPicPr>
          <p:cNvPr id="5" name="Picture 4" descr="A house in the middle of a field">
            <a:extLst>
              <a:ext uri="{FF2B5EF4-FFF2-40B4-BE49-F238E27FC236}">
                <a16:creationId xmlns:a16="http://schemas.microsoft.com/office/drawing/2014/main" id="{2440287D-A433-4D86-00C8-BE3BED7E6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1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27" y="-2941817"/>
            <a:ext cx="6761873" cy="97998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B74888-1DB9-D13B-A370-4D19E4534968}"/>
              </a:ext>
            </a:extLst>
          </p:cNvPr>
          <p:cNvSpPr/>
          <p:nvPr/>
        </p:nvSpPr>
        <p:spPr>
          <a:xfrm>
            <a:off x="5430127" y="-2941818"/>
            <a:ext cx="6886281" cy="4798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487F84-0856-11D0-8B49-B2A4DB07CE07}"/>
              </a:ext>
            </a:extLst>
          </p:cNvPr>
          <p:cNvSpPr/>
          <p:nvPr/>
        </p:nvSpPr>
        <p:spPr>
          <a:xfrm>
            <a:off x="147782" y="6857999"/>
            <a:ext cx="6886281" cy="3167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FECECB-5B3D-8184-5471-873E24522D09}"/>
              </a:ext>
            </a:extLst>
          </p:cNvPr>
          <p:cNvSpPr/>
          <p:nvPr/>
        </p:nvSpPr>
        <p:spPr>
          <a:xfrm>
            <a:off x="147782" y="4865573"/>
            <a:ext cx="5282346" cy="3233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7682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42FD26-5C8D-6D5C-B95D-031B3FB35D34}"/>
              </a:ext>
            </a:extLst>
          </p:cNvPr>
          <p:cNvSpPr txBox="1"/>
          <p:nvPr/>
        </p:nvSpPr>
        <p:spPr>
          <a:xfrm>
            <a:off x="1651519" y="606490"/>
            <a:ext cx="96983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altLang="en-US" sz="4800" dirty="0">
                <a:solidFill>
                  <a:srgbClr val="512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 Opening for our new centre</a:t>
            </a:r>
            <a:endParaRPr lang="en-CA" sz="6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63B9D3-9FC8-06DF-D2AF-ABB51D69B48D}"/>
              </a:ext>
            </a:extLst>
          </p:cNvPr>
          <p:cNvSpPr txBox="1"/>
          <p:nvPr/>
        </p:nvSpPr>
        <p:spPr>
          <a:xfrm>
            <a:off x="2369975" y="2211355"/>
            <a:ext cx="83415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512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new daycare officially opened on September 25,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512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invited Lake St. Martin Elders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512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Assembly of Manitoba Chiefs Representatives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512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Manitoba First Nation Education Resource 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512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Assiniboine College Representatives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4470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ke in a box">
            <a:extLst>
              <a:ext uri="{FF2B5EF4-FFF2-40B4-BE49-F238E27FC236}">
                <a16:creationId xmlns:a16="http://schemas.microsoft.com/office/drawing/2014/main" id="{BBD23653-0747-5930-E20A-4BB97052B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0" y="-548164"/>
            <a:ext cx="10487628" cy="740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9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ouse with a red car in the snow">
            <a:extLst>
              <a:ext uri="{FF2B5EF4-FFF2-40B4-BE49-F238E27FC236}">
                <a16:creationId xmlns:a16="http://schemas.microsoft.com/office/drawing/2014/main" id="{4957D78A-1613-F9B4-F14F-6066C1D17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018" y="0"/>
            <a:ext cx="9586055" cy="718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6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om with a group of chairs and a balloon">
            <a:extLst>
              <a:ext uri="{FF2B5EF4-FFF2-40B4-BE49-F238E27FC236}">
                <a16:creationId xmlns:a16="http://schemas.microsoft.com/office/drawing/2014/main" id="{68FC9602-10F1-21A9-1E8C-18AF25301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5" y="-1929043"/>
            <a:ext cx="10786929" cy="1148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2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651</Words>
  <Application>Microsoft Office PowerPoint</Application>
  <PresentationFormat>Widescreen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History</vt:lpstr>
      <vt:lpstr>Rebuilding/Relocation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 Day Update</vt:lpstr>
      <vt:lpstr>PowerPoint Presentation</vt:lpstr>
      <vt:lpstr>PowerPoint Presentation</vt:lpstr>
      <vt:lpstr>PowerPoint Presentation</vt:lpstr>
      <vt:lpstr>PowerPoint Presentation</vt:lpstr>
      <vt:lpstr>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Bonny Traverse</dc:creator>
  <cp:lastModifiedBy>Bonny Traverse</cp:lastModifiedBy>
  <cp:revision>2</cp:revision>
  <dcterms:created xsi:type="dcterms:W3CDTF">2024-04-03T14:37:36Z</dcterms:created>
  <dcterms:modified xsi:type="dcterms:W3CDTF">2024-04-03T15:26:54Z</dcterms:modified>
</cp:coreProperties>
</file>