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0" r:id="rId4"/>
    <p:sldMasterId id="2147483898" r:id="rId5"/>
    <p:sldMasterId id="2147483866" r:id="rId6"/>
  </p:sldMasterIdLst>
  <p:notesMasterIdLst>
    <p:notesMasterId r:id="rId16"/>
  </p:notesMasterIdLst>
  <p:handoutMasterIdLst>
    <p:handoutMasterId r:id="rId17"/>
  </p:handoutMasterIdLst>
  <p:sldIdLst>
    <p:sldId id="256" r:id="rId7"/>
    <p:sldId id="1171" r:id="rId8"/>
    <p:sldId id="1165" r:id="rId9"/>
    <p:sldId id="1169" r:id="rId10"/>
    <p:sldId id="1166" r:id="rId11"/>
    <p:sldId id="1167" r:id="rId12"/>
    <p:sldId id="1170" r:id="rId13"/>
    <p:sldId id="1168" r:id="rId14"/>
    <p:sldId id="1172" r:id="rId1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680" userDrawn="1">
          <p15:clr>
            <a:srgbClr val="A4A3A4"/>
          </p15:clr>
        </p15:guide>
        <p15:guide id="3"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34"/>
    <a:srgbClr val="000000"/>
    <a:srgbClr val="E81C2C"/>
    <a:srgbClr val="8A1005"/>
    <a:srgbClr val="009476"/>
    <a:srgbClr val="BA1000"/>
    <a:srgbClr val="DE2C25"/>
    <a:srgbClr val="FF8000"/>
    <a:srgbClr val="80C641"/>
    <a:srgbClr val="FF310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25" autoAdjust="0"/>
    <p:restoredTop sz="56867" autoAdjust="0"/>
  </p:normalViewPr>
  <p:slideViewPr>
    <p:cSldViewPr snapToGrid="0">
      <p:cViewPr varScale="1">
        <p:scale>
          <a:sx n="60" d="100"/>
          <a:sy n="60" d="100"/>
        </p:scale>
        <p:origin x="800" y="184"/>
      </p:cViewPr>
      <p:guideLst>
        <p:guide orient="horz" pos="368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614"/>
    </p:cViewPr>
  </p:sorterViewPr>
  <p:notesViewPr>
    <p:cSldViewPr snapToGrid="0">
      <p:cViewPr>
        <p:scale>
          <a:sx n="1" d="2"/>
          <a:sy n="1" d="2"/>
        </p:scale>
        <p:origin x="3696" y="10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2A19F7-6BC6-4824-9970-C0FFA8BCE1F0}"/>
              </a:ext>
            </a:extLst>
          </p:cNvPr>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GB"/>
          </a:p>
        </p:txBody>
      </p:sp>
      <p:sp>
        <p:nvSpPr>
          <p:cNvPr id="3" name="Date Placeholder 2">
            <a:extLst>
              <a:ext uri="{FF2B5EF4-FFF2-40B4-BE49-F238E27FC236}">
                <a16:creationId xmlns:a16="http://schemas.microsoft.com/office/drawing/2014/main" id="{824BEEBC-A5E8-4A05-A5CF-64F5B851CBDD}"/>
              </a:ext>
            </a:extLst>
          </p:cNvPr>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F943D3E4-B4E2-435E-BEBE-36D29F35E75D}" type="datetimeFigureOut">
              <a:rPr lang="en-GB" smtClean="0"/>
              <a:t>11/04/2024</a:t>
            </a:fld>
            <a:endParaRPr lang="en-GB"/>
          </a:p>
        </p:txBody>
      </p:sp>
      <p:sp>
        <p:nvSpPr>
          <p:cNvPr id="4" name="Footer Placeholder 3">
            <a:extLst>
              <a:ext uri="{FF2B5EF4-FFF2-40B4-BE49-F238E27FC236}">
                <a16:creationId xmlns:a16="http://schemas.microsoft.com/office/drawing/2014/main" id="{950445C8-F29C-4072-8CAD-A62DAD5B71FA}"/>
              </a:ext>
            </a:extLst>
          </p:cNvPr>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41D0165-4A9A-467B-9FF2-40752B8EEC31}"/>
              </a:ext>
            </a:extLst>
          </p:cNvPr>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87E67C50-9ECB-460C-8DD0-30AF8831F0C7}" type="slidenum">
              <a:rPr lang="en-GB" smtClean="0"/>
              <a:t>‹#›</a:t>
            </a:fld>
            <a:endParaRPr lang="en-GB"/>
          </a:p>
        </p:txBody>
      </p:sp>
    </p:spTree>
    <p:extLst>
      <p:ext uri="{BB962C8B-B14F-4D97-AF65-F5344CB8AC3E}">
        <p14:creationId xmlns:p14="http://schemas.microsoft.com/office/powerpoint/2010/main" val="1270068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19279471-FB49-4008-832F-37664006FEE2}" type="datetimeFigureOut">
              <a:rPr lang="en-US" smtClean="0"/>
              <a:t>4/11/24</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3DD09B04-F8FE-47E3-884D-09563EB2D7C9}" type="slidenum">
              <a:rPr lang="en-US" smtClean="0"/>
              <a:t>‹#›</a:t>
            </a:fld>
            <a:endParaRPr lang="en-US"/>
          </a:p>
        </p:txBody>
      </p:sp>
    </p:spTree>
    <p:extLst>
      <p:ext uri="{BB962C8B-B14F-4D97-AF65-F5344CB8AC3E}">
        <p14:creationId xmlns:p14="http://schemas.microsoft.com/office/powerpoint/2010/main" val="235900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09B04-F8FE-47E3-884D-09563EB2D7C9}" type="slidenum">
              <a:rPr lang="en-US" smtClean="0"/>
              <a:t>1</a:t>
            </a:fld>
            <a:endParaRPr lang="en-US"/>
          </a:p>
        </p:txBody>
      </p:sp>
    </p:spTree>
    <p:extLst>
      <p:ext uri="{BB962C8B-B14F-4D97-AF65-F5344CB8AC3E}">
        <p14:creationId xmlns:p14="http://schemas.microsoft.com/office/powerpoint/2010/main" val="326134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09B04-F8FE-47E3-884D-09563EB2D7C9}" type="slidenum">
              <a:rPr lang="en-US" smtClean="0"/>
              <a:t>3</a:t>
            </a:fld>
            <a:endParaRPr lang="en-US"/>
          </a:p>
        </p:txBody>
      </p:sp>
    </p:spTree>
    <p:extLst>
      <p:ext uri="{BB962C8B-B14F-4D97-AF65-F5344CB8AC3E}">
        <p14:creationId xmlns:p14="http://schemas.microsoft.com/office/powerpoint/2010/main" val="25900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D09B04-F8FE-47E3-884D-09563EB2D7C9}" type="slidenum">
              <a:rPr lang="en-US" smtClean="0"/>
              <a:t>5</a:t>
            </a:fld>
            <a:endParaRPr lang="en-US"/>
          </a:p>
        </p:txBody>
      </p:sp>
    </p:spTree>
    <p:extLst>
      <p:ext uri="{BB962C8B-B14F-4D97-AF65-F5344CB8AC3E}">
        <p14:creationId xmlns:p14="http://schemas.microsoft.com/office/powerpoint/2010/main" val="294563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1.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F85706-0A66-E8FB-0B98-9358189F8C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56CE8DFB-2271-8AA6-8890-FCCDEBFDF9CB}"/>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Footer Placeholder 7">
            <a:extLst>
              <a:ext uri="{FF2B5EF4-FFF2-40B4-BE49-F238E27FC236}">
                <a16:creationId xmlns:a16="http://schemas.microsoft.com/office/drawing/2014/main" id="{ECF49C8A-8A42-8F18-2759-5D3F8BF96560}"/>
              </a:ext>
            </a:extLst>
          </p:cNvPr>
          <p:cNvSpPr>
            <a:spLocks noGrp="1"/>
          </p:cNvSpPr>
          <p:nvPr>
            <p:ph type="ftr" sz="quarter" idx="10"/>
          </p:nvPr>
        </p:nvSpPr>
        <p:spPr/>
        <p:txBody>
          <a:bodyPr/>
          <a:lstStyle/>
          <a:p>
            <a:r>
              <a:rPr lang="en-US"/>
              <a:t>Presentation Name</a:t>
            </a:r>
            <a:endParaRPr lang="en-US" dirty="0"/>
          </a:p>
        </p:txBody>
      </p:sp>
      <p:sp>
        <p:nvSpPr>
          <p:cNvPr id="9" name="Slide Number Placeholder 8">
            <a:extLst>
              <a:ext uri="{FF2B5EF4-FFF2-40B4-BE49-F238E27FC236}">
                <a16:creationId xmlns:a16="http://schemas.microsoft.com/office/drawing/2014/main" id="{445DDE65-4005-F0D8-3351-15F5A06BFA87}"/>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309360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ontent and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D17641-458B-3349-A180-1A206B4F53D2}"/>
              </a:ext>
            </a:extLst>
          </p:cNvPr>
          <p:cNvSpPr>
            <a:spLocks noGrp="1"/>
          </p:cNvSpPr>
          <p:nvPr>
            <p:ph type="title"/>
          </p:nvPr>
        </p:nvSpPr>
        <p:spPr>
          <a:xfrm>
            <a:off x="871268" y="136525"/>
            <a:ext cx="10515600" cy="1109287"/>
          </a:xfrm>
          <a:prstGeom prst="rect">
            <a:avLst/>
          </a:prstGeom>
        </p:spPr>
        <p:txBody>
          <a:bodyPr anchor="b">
            <a:normAutofit/>
          </a:bodyPr>
          <a:lstStyle>
            <a:lvl1pPr algn="ct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3ADCA5C6-AB52-379D-7749-FC6A331D5BBE}"/>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A01CF115-84AE-8C27-8558-3D27CAF099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7" name="Footer Placeholder 6">
            <a:extLst>
              <a:ext uri="{FF2B5EF4-FFF2-40B4-BE49-F238E27FC236}">
                <a16:creationId xmlns:a16="http://schemas.microsoft.com/office/drawing/2014/main" id="{1C0BBF26-AA39-7F28-6C89-7F865A2D8943}"/>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90FC487A-87AB-A281-4BAC-BBFF893321A2}"/>
              </a:ext>
            </a:extLst>
          </p:cNvPr>
          <p:cNvSpPr>
            <a:spLocks noGrp="1"/>
          </p:cNvSpPr>
          <p:nvPr>
            <p:ph type="sldNum" sz="quarter" idx="11"/>
          </p:nvPr>
        </p:nvSpPr>
        <p:spPr/>
        <p:txBody>
          <a:bodyPr/>
          <a:lstStyle/>
          <a:p>
            <a:fld id="{A2A5D6AA-9D06-2F47-ADAF-1018052CF622}" type="slidenum">
              <a:rPr lang="en-US" smtClean="0"/>
              <a:pPr/>
              <a:t>‹#›</a:t>
            </a:fld>
            <a:endParaRPr lang="en-US"/>
          </a:p>
        </p:txBody>
      </p:sp>
      <p:sp>
        <p:nvSpPr>
          <p:cNvPr id="12" name="Text Placeholder 11">
            <a:extLst>
              <a:ext uri="{FF2B5EF4-FFF2-40B4-BE49-F238E27FC236}">
                <a16:creationId xmlns:a16="http://schemas.microsoft.com/office/drawing/2014/main" id="{23AE10FC-78C0-1714-6422-AA61969074FB}"/>
              </a:ext>
            </a:extLst>
          </p:cNvPr>
          <p:cNvSpPr>
            <a:spLocks noGrp="1"/>
          </p:cNvSpPr>
          <p:nvPr>
            <p:ph type="body" sz="quarter" idx="12"/>
          </p:nvPr>
        </p:nvSpPr>
        <p:spPr>
          <a:xfrm>
            <a:off x="871538" y="1550988"/>
            <a:ext cx="3959225" cy="41989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4FBE8267-191C-FD47-CBA2-CA44A51B7CB7}"/>
              </a:ext>
            </a:extLst>
          </p:cNvPr>
          <p:cNvSpPr>
            <a:spLocks noGrp="1"/>
          </p:cNvSpPr>
          <p:nvPr>
            <p:ph type="pic" sz="quarter" idx="13"/>
          </p:nvPr>
        </p:nvSpPr>
        <p:spPr>
          <a:xfrm>
            <a:off x="5162550" y="1550988"/>
            <a:ext cx="6224588" cy="41989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75083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and Title">
    <p:spTree>
      <p:nvGrpSpPr>
        <p:cNvPr id="1" name=""/>
        <p:cNvGrpSpPr/>
        <p:nvPr/>
      </p:nvGrpSpPr>
      <p:grpSpPr>
        <a:xfrm>
          <a:off x="0" y="0"/>
          <a:ext cx="0" cy="0"/>
          <a:chOff x="0" y="0"/>
          <a:chExt cx="0" cy="0"/>
        </a:xfrm>
      </p:grpSpPr>
      <p:pic>
        <p:nvPicPr>
          <p:cNvPr id="3" name="Picture 2" descr="A group of people in a room&#10;&#10;Description automatically generated with medium confidence">
            <a:extLst>
              <a:ext uri="{FF2B5EF4-FFF2-40B4-BE49-F238E27FC236}">
                <a16:creationId xmlns:a16="http://schemas.microsoft.com/office/drawing/2014/main" id="{42871D63-5519-DFD3-B742-FE8FBBE8ECD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2989" t="43252" b="17217"/>
          <a:stretch/>
        </p:blipFill>
        <p:spPr>
          <a:xfrm>
            <a:off x="-340660" y="-233082"/>
            <a:ext cx="12685059" cy="7602070"/>
          </a:xfrm>
          <a:prstGeom prst="rect">
            <a:avLst/>
          </a:prstGeom>
          <a:noFill/>
        </p:spPr>
      </p:pic>
      <p:sp>
        <p:nvSpPr>
          <p:cNvPr id="7" name="Title 1">
            <a:extLst>
              <a:ext uri="{FF2B5EF4-FFF2-40B4-BE49-F238E27FC236}">
                <a16:creationId xmlns:a16="http://schemas.microsoft.com/office/drawing/2014/main" id="{E2D4A410-26FA-FFD0-A70A-7C5DCA54CB31}"/>
              </a:ext>
            </a:extLst>
          </p:cNvPr>
          <p:cNvSpPr>
            <a:spLocks noGrp="1"/>
          </p:cNvSpPr>
          <p:nvPr>
            <p:ph type="title"/>
          </p:nvPr>
        </p:nvSpPr>
        <p:spPr>
          <a:xfrm>
            <a:off x="838200" y="3028950"/>
            <a:ext cx="3932237" cy="1421130"/>
          </a:xfrm>
          <a:prstGeom prst="rect">
            <a:avLst/>
          </a:prstGeom>
        </p:spPr>
        <p:txBody>
          <a:bodyPr anchor="b"/>
          <a:lstStyle>
            <a:lvl1pPr>
              <a:defRPr sz="32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cxnSp>
        <p:nvCxnSpPr>
          <p:cNvPr id="2" name="Straight Connector 1">
            <a:extLst>
              <a:ext uri="{FF2B5EF4-FFF2-40B4-BE49-F238E27FC236}">
                <a16:creationId xmlns:a16="http://schemas.microsoft.com/office/drawing/2014/main" id="{F7F9C8A1-2ABB-4B27-CFC3-90CE1678F240}"/>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D3A6E25C-4FE9-E74C-7A14-F913ECCB4D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4" name="Footer Placeholder 3">
            <a:extLst>
              <a:ext uri="{FF2B5EF4-FFF2-40B4-BE49-F238E27FC236}">
                <a16:creationId xmlns:a16="http://schemas.microsoft.com/office/drawing/2014/main" id="{C3DD9A03-38A6-F3D9-C491-AE1F8D268EA4}"/>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D84BEFAC-7863-1122-E311-E9967DDBFEC6}"/>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302294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content and caption">
    <p:spTree>
      <p:nvGrpSpPr>
        <p:cNvPr id="1" name=""/>
        <p:cNvGrpSpPr/>
        <p:nvPr/>
      </p:nvGrpSpPr>
      <p:grpSpPr>
        <a:xfrm>
          <a:off x="0" y="0"/>
          <a:ext cx="0" cy="0"/>
          <a:chOff x="0" y="0"/>
          <a:chExt cx="0" cy="0"/>
        </a:xfrm>
      </p:grpSpPr>
      <p:pic>
        <p:nvPicPr>
          <p:cNvPr id="15" name="Picture 14" descr="A group of people posing for a photo&#10;&#10;Description automatically generated">
            <a:extLst>
              <a:ext uri="{FF2B5EF4-FFF2-40B4-BE49-F238E27FC236}">
                <a16:creationId xmlns:a16="http://schemas.microsoft.com/office/drawing/2014/main" id="{A31221F8-858E-A67D-9A19-4FD54CD0F80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084" b="5566"/>
          <a:stretch/>
        </p:blipFill>
        <p:spPr>
          <a:xfrm>
            <a:off x="-361950" y="-251460"/>
            <a:ext cx="12752069" cy="7280910"/>
          </a:xfrm>
          <a:prstGeom prst="rect">
            <a:avLst/>
          </a:prstGeom>
        </p:spPr>
      </p:pic>
      <p:sp>
        <p:nvSpPr>
          <p:cNvPr id="2" name="Title 1">
            <a:extLst>
              <a:ext uri="{FF2B5EF4-FFF2-40B4-BE49-F238E27FC236}">
                <a16:creationId xmlns:a16="http://schemas.microsoft.com/office/drawing/2014/main" id="{BFD7D8E0-C896-7906-E85E-A3CED827D628}"/>
              </a:ext>
            </a:extLst>
          </p:cNvPr>
          <p:cNvSpPr>
            <a:spLocks noGrp="1"/>
          </p:cNvSpPr>
          <p:nvPr>
            <p:ph type="title"/>
          </p:nvPr>
        </p:nvSpPr>
        <p:spPr>
          <a:xfrm>
            <a:off x="-112712" y="3424237"/>
            <a:ext cx="4970462" cy="1037114"/>
          </a:xfrm>
          <a:prstGeom prst="rect">
            <a:avLst/>
          </a:prstGeom>
        </p:spPr>
        <p:txBody>
          <a:bodyPr anchor="b"/>
          <a:lstStyle>
            <a:lvl1pPr>
              <a:defRPr sz="32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8104A0C2-B0E9-2540-142A-0058A5B8B8D8}"/>
              </a:ext>
            </a:extLst>
          </p:cNvPr>
          <p:cNvSpPr>
            <a:spLocks noGrp="1"/>
          </p:cNvSpPr>
          <p:nvPr>
            <p:ph type="body" sz="half" idx="2"/>
          </p:nvPr>
        </p:nvSpPr>
        <p:spPr>
          <a:xfrm>
            <a:off x="-112712" y="4605270"/>
            <a:ext cx="4970462" cy="803580"/>
          </a:xfrm>
          <a:prstGeom prst="rect">
            <a:avLst/>
          </a:prstGeom>
        </p:spPr>
        <p:txBody>
          <a:bodyPr/>
          <a:lstStyle>
            <a:lvl1pPr marL="0" indent="0">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3" name="Straight Connector 2">
            <a:extLst>
              <a:ext uri="{FF2B5EF4-FFF2-40B4-BE49-F238E27FC236}">
                <a16:creationId xmlns:a16="http://schemas.microsoft.com/office/drawing/2014/main" id="{19594706-A272-6FE5-2794-93C26E89C1AD}"/>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ACEDD0B6-EA61-7184-5946-67A32B009FB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5" name="Footer Placeholder 4">
            <a:extLst>
              <a:ext uri="{FF2B5EF4-FFF2-40B4-BE49-F238E27FC236}">
                <a16:creationId xmlns:a16="http://schemas.microsoft.com/office/drawing/2014/main" id="{ADF9EFA2-EFBB-DDDA-E453-D2A418D3A839}"/>
              </a:ext>
            </a:extLst>
          </p:cNvPr>
          <p:cNvSpPr>
            <a:spLocks noGrp="1"/>
          </p:cNvSpPr>
          <p:nvPr>
            <p:ph type="ftr" sz="quarter" idx="10"/>
          </p:nvPr>
        </p:nvSpPr>
        <p:spPr/>
        <p:txBody>
          <a:bodyPr/>
          <a:lstStyle/>
          <a:p>
            <a:r>
              <a:rPr lang="en-US"/>
              <a:t>Presentation Name</a:t>
            </a:r>
            <a:endParaRPr lang="en-US" dirty="0"/>
          </a:p>
        </p:txBody>
      </p:sp>
      <p:sp>
        <p:nvSpPr>
          <p:cNvPr id="9" name="Slide Number Placeholder 8">
            <a:extLst>
              <a:ext uri="{FF2B5EF4-FFF2-40B4-BE49-F238E27FC236}">
                <a16:creationId xmlns:a16="http://schemas.microsoft.com/office/drawing/2014/main" id="{34F21DFB-5B94-D733-8A73-C13FD8D73006}"/>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1932547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content">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screenshot, graphics, graphic design, red&#10;&#10;Description automatically generated">
            <a:extLst>
              <a:ext uri="{FF2B5EF4-FFF2-40B4-BE49-F238E27FC236}">
                <a16:creationId xmlns:a16="http://schemas.microsoft.com/office/drawing/2014/main" id="{8D6244AC-3D6F-EC27-E09F-EE5C275B47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328" r="9654" b="57745"/>
          <a:stretch/>
        </p:blipFill>
        <p:spPr>
          <a:xfrm>
            <a:off x="-377745" y="-190500"/>
            <a:ext cx="13128546" cy="7277100"/>
          </a:xfrm>
          <a:prstGeom prst="rect">
            <a:avLst/>
          </a:prstGeom>
        </p:spPr>
      </p:pic>
      <p:sp>
        <p:nvSpPr>
          <p:cNvPr id="9" name="Title 1">
            <a:extLst>
              <a:ext uri="{FF2B5EF4-FFF2-40B4-BE49-F238E27FC236}">
                <a16:creationId xmlns:a16="http://schemas.microsoft.com/office/drawing/2014/main" id="{C10C2FCA-B4ED-FC4B-5C00-04D14CAD6250}"/>
              </a:ext>
            </a:extLst>
          </p:cNvPr>
          <p:cNvSpPr>
            <a:spLocks noGrp="1"/>
          </p:cNvSpPr>
          <p:nvPr>
            <p:ph type="ctrTitle"/>
          </p:nvPr>
        </p:nvSpPr>
        <p:spPr>
          <a:xfrm>
            <a:off x="1524000" y="1122363"/>
            <a:ext cx="9144000" cy="2387600"/>
          </a:xfrm>
          <a:prstGeom prst="rect">
            <a:avLst/>
          </a:prstGeom>
        </p:spPr>
        <p:txBody>
          <a:bodyPr anchor="b"/>
          <a:lstStyle>
            <a:lvl1pPr algn="ctr">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7A4DEACE-8B57-D3B0-DAFE-9B94AD0044FE}"/>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2A1D6785-7336-E0C4-A115-E920DC33D1B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2" name="Footer Placeholder 1">
            <a:extLst>
              <a:ext uri="{FF2B5EF4-FFF2-40B4-BE49-F238E27FC236}">
                <a16:creationId xmlns:a16="http://schemas.microsoft.com/office/drawing/2014/main" id="{E70631AA-429E-2611-75E5-BE17B59C5FA8}"/>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BDF86859-DB0A-335C-87C0-946FAA1B2C1C}"/>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321996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2">
    <p:spTree>
      <p:nvGrpSpPr>
        <p:cNvPr id="1" name=""/>
        <p:cNvGrpSpPr/>
        <p:nvPr/>
      </p:nvGrpSpPr>
      <p:grpSpPr>
        <a:xfrm>
          <a:off x="0" y="0"/>
          <a:ext cx="0" cy="0"/>
          <a:chOff x="0" y="0"/>
          <a:chExt cx="0" cy="0"/>
        </a:xfrm>
      </p:grpSpPr>
      <p:pic>
        <p:nvPicPr>
          <p:cNvPr id="4" name="Picture 3" descr="A red and black rectangle with a black background&#10;&#10;Description automatically generated with low confidence">
            <a:extLst>
              <a:ext uri="{FF2B5EF4-FFF2-40B4-BE49-F238E27FC236}">
                <a16:creationId xmlns:a16="http://schemas.microsoft.com/office/drawing/2014/main" id="{E9F9D0CF-1947-6636-FF73-4A8E367BC7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3523B9-1E7B-7FCB-34E6-771AE851A4D1}"/>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3978390D-9314-6461-96B2-508F660655AD}"/>
              </a:ext>
            </a:extLst>
          </p:cNvPr>
          <p:cNvSpPr>
            <a:spLocks noGrp="1"/>
          </p:cNvSpPr>
          <p:nvPr>
            <p:ph type="subTitle" idx="1"/>
          </p:nvPr>
        </p:nvSpPr>
        <p:spPr>
          <a:xfrm>
            <a:off x="1524000" y="1962394"/>
            <a:ext cx="9144000" cy="4153926"/>
          </a:xfrm>
          <a:prstGeom prst="rect">
            <a:avLst/>
          </a:prstGeo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FFC5E1F1-8E0E-FF51-02DB-D6CCE6B23A17}"/>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372E5C33-BDD3-75B0-93C3-BF440A5BFA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9" name="Footer Placeholder 8">
            <a:extLst>
              <a:ext uri="{FF2B5EF4-FFF2-40B4-BE49-F238E27FC236}">
                <a16:creationId xmlns:a16="http://schemas.microsoft.com/office/drawing/2014/main" id="{27B3DB6A-36E0-8F24-3764-EF8802F82A0B}"/>
              </a:ext>
            </a:extLst>
          </p:cNvPr>
          <p:cNvSpPr>
            <a:spLocks noGrp="1"/>
          </p:cNvSpPr>
          <p:nvPr>
            <p:ph type="ftr" sz="quarter" idx="10"/>
          </p:nvPr>
        </p:nvSpPr>
        <p:spPr/>
        <p:txBody>
          <a:bodyPr/>
          <a:lstStyle/>
          <a:p>
            <a:r>
              <a:rPr lang="en-US"/>
              <a:t>Presentation Name</a:t>
            </a:r>
            <a:endParaRPr lang="en-US" dirty="0"/>
          </a:p>
        </p:txBody>
      </p:sp>
      <p:sp>
        <p:nvSpPr>
          <p:cNvPr id="10" name="Slide Number Placeholder 9">
            <a:extLst>
              <a:ext uri="{FF2B5EF4-FFF2-40B4-BE49-F238E27FC236}">
                <a16:creationId xmlns:a16="http://schemas.microsoft.com/office/drawing/2014/main" id="{4E7B1780-912B-70F7-2E3A-7C6E5F755479}"/>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2747050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ntent2">
    <p:spTree>
      <p:nvGrpSpPr>
        <p:cNvPr id="1" name=""/>
        <p:cNvGrpSpPr/>
        <p:nvPr/>
      </p:nvGrpSpPr>
      <p:grpSpPr>
        <a:xfrm>
          <a:off x="0" y="0"/>
          <a:ext cx="0" cy="0"/>
          <a:chOff x="0" y="0"/>
          <a:chExt cx="0" cy="0"/>
        </a:xfrm>
      </p:grpSpPr>
      <p:pic>
        <p:nvPicPr>
          <p:cNvPr id="4" name="Picture 3" descr="A red and black rectangle with a black background&#10;&#10;Description automatically generated with low confidence">
            <a:extLst>
              <a:ext uri="{FF2B5EF4-FFF2-40B4-BE49-F238E27FC236}">
                <a16:creationId xmlns:a16="http://schemas.microsoft.com/office/drawing/2014/main" id="{E9F9D0CF-1947-6636-FF73-4A8E367BC7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3523B9-1E7B-7FCB-34E6-771AE851A4D1}"/>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FC5E1F1-8E0E-FF51-02DB-D6CCE6B23A17}"/>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372E5C33-BDD3-75B0-93C3-BF440A5BFA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10" name="Chart Placeholder 9">
            <a:extLst>
              <a:ext uri="{FF2B5EF4-FFF2-40B4-BE49-F238E27FC236}">
                <a16:creationId xmlns:a16="http://schemas.microsoft.com/office/drawing/2014/main" id="{8CA0DF38-47BE-8294-AE84-5F754C5AE944}"/>
              </a:ext>
            </a:extLst>
          </p:cNvPr>
          <p:cNvSpPr>
            <a:spLocks noGrp="1"/>
          </p:cNvSpPr>
          <p:nvPr>
            <p:ph type="chart" sz="quarter" idx="13"/>
          </p:nvPr>
        </p:nvSpPr>
        <p:spPr>
          <a:xfrm>
            <a:off x="838200" y="1849438"/>
            <a:ext cx="4827588" cy="38560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11" name="Chart Placeholder 9">
            <a:extLst>
              <a:ext uri="{FF2B5EF4-FFF2-40B4-BE49-F238E27FC236}">
                <a16:creationId xmlns:a16="http://schemas.microsoft.com/office/drawing/2014/main" id="{CFC00239-8FB0-2A19-1417-FF9591988838}"/>
              </a:ext>
            </a:extLst>
          </p:cNvPr>
          <p:cNvSpPr>
            <a:spLocks noGrp="1"/>
          </p:cNvSpPr>
          <p:nvPr>
            <p:ph type="chart" sz="quarter" idx="14"/>
          </p:nvPr>
        </p:nvSpPr>
        <p:spPr>
          <a:xfrm>
            <a:off x="6515100" y="1880154"/>
            <a:ext cx="4827588" cy="38560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2" name="Footer Placeholder 11">
            <a:extLst>
              <a:ext uri="{FF2B5EF4-FFF2-40B4-BE49-F238E27FC236}">
                <a16:creationId xmlns:a16="http://schemas.microsoft.com/office/drawing/2014/main" id="{8112D084-52E9-3BEC-DF5B-39EE4112F46E}"/>
              </a:ext>
            </a:extLst>
          </p:cNvPr>
          <p:cNvSpPr>
            <a:spLocks noGrp="1"/>
          </p:cNvSpPr>
          <p:nvPr>
            <p:ph type="ftr" sz="quarter" idx="15"/>
          </p:nvPr>
        </p:nvSpPr>
        <p:spPr/>
        <p:txBody>
          <a:bodyPr/>
          <a:lstStyle/>
          <a:p>
            <a:r>
              <a:rPr lang="en-US"/>
              <a:t>Presentation Name</a:t>
            </a:r>
          </a:p>
        </p:txBody>
      </p:sp>
      <p:sp>
        <p:nvSpPr>
          <p:cNvPr id="13" name="Slide Number Placeholder 12">
            <a:extLst>
              <a:ext uri="{FF2B5EF4-FFF2-40B4-BE49-F238E27FC236}">
                <a16:creationId xmlns:a16="http://schemas.microsoft.com/office/drawing/2014/main" id="{8F9AA09E-3292-8D3B-2F1E-71CD50E427F9}"/>
              </a:ext>
            </a:extLst>
          </p:cNvPr>
          <p:cNvSpPr>
            <a:spLocks noGrp="1"/>
          </p:cNvSpPr>
          <p:nvPr>
            <p:ph type="sldNum" sz="quarter" idx="16"/>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1390864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ntent2">
    <p:spTree>
      <p:nvGrpSpPr>
        <p:cNvPr id="1" name=""/>
        <p:cNvGrpSpPr/>
        <p:nvPr/>
      </p:nvGrpSpPr>
      <p:grpSpPr>
        <a:xfrm>
          <a:off x="0" y="0"/>
          <a:ext cx="0" cy="0"/>
          <a:chOff x="0" y="0"/>
          <a:chExt cx="0" cy="0"/>
        </a:xfrm>
      </p:grpSpPr>
      <p:pic>
        <p:nvPicPr>
          <p:cNvPr id="4" name="Picture 3" descr="A red and black rectangle with a black background&#10;&#10;Description automatically generated with low confidence">
            <a:extLst>
              <a:ext uri="{FF2B5EF4-FFF2-40B4-BE49-F238E27FC236}">
                <a16:creationId xmlns:a16="http://schemas.microsoft.com/office/drawing/2014/main" id="{E9F9D0CF-1947-6636-FF73-4A8E367BC7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3523B9-1E7B-7FCB-34E6-771AE851A4D1}"/>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FC5E1F1-8E0E-FF51-02DB-D6CCE6B23A17}"/>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372E5C33-BDD3-75B0-93C3-BF440A5BFA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9" name="Table Placeholder 8">
            <a:extLst>
              <a:ext uri="{FF2B5EF4-FFF2-40B4-BE49-F238E27FC236}">
                <a16:creationId xmlns:a16="http://schemas.microsoft.com/office/drawing/2014/main" id="{BD1ED9D7-647A-EC7B-F97C-C60569595FDE}"/>
              </a:ext>
            </a:extLst>
          </p:cNvPr>
          <p:cNvSpPr>
            <a:spLocks noGrp="1"/>
          </p:cNvSpPr>
          <p:nvPr>
            <p:ph type="tbl" sz="quarter" idx="13"/>
          </p:nvPr>
        </p:nvSpPr>
        <p:spPr>
          <a:xfrm>
            <a:off x="6427787" y="2055813"/>
            <a:ext cx="4926013" cy="3697288"/>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2" name="Table Placeholder 8">
            <a:extLst>
              <a:ext uri="{FF2B5EF4-FFF2-40B4-BE49-F238E27FC236}">
                <a16:creationId xmlns:a16="http://schemas.microsoft.com/office/drawing/2014/main" id="{926610D9-0D82-F972-F577-686BE07B90E7}"/>
              </a:ext>
            </a:extLst>
          </p:cNvPr>
          <p:cNvSpPr>
            <a:spLocks noGrp="1"/>
          </p:cNvSpPr>
          <p:nvPr>
            <p:ph type="tbl" sz="quarter" idx="14"/>
          </p:nvPr>
        </p:nvSpPr>
        <p:spPr>
          <a:xfrm>
            <a:off x="990600" y="2060575"/>
            <a:ext cx="4926013" cy="3697288"/>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3" name="Footer Placeholder 12">
            <a:extLst>
              <a:ext uri="{FF2B5EF4-FFF2-40B4-BE49-F238E27FC236}">
                <a16:creationId xmlns:a16="http://schemas.microsoft.com/office/drawing/2014/main" id="{1344098C-AED0-A2FC-19B2-3CFA467E8224}"/>
              </a:ext>
            </a:extLst>
          </p:cNvPr>
          <p:cNvSpPr>
            <a:spLocks noGrp="1"/>
          </p:cNvSpPr>
          <p:nvPr>
            <p:ph type="ftr" sz="quarter" idx="15"/>
          </p:nvPr>
        </p:nvSpPr>
        <p:spPr/>
        <p:txBody>
          <a:bodyPr/>
          <a:lstStyle/>
          <a:p>
            <a:r>
              <a:rPr lang="en-US"/>
              <a:t>Presentation Name</a:t>
            </a:r>
          </a:p>
        </p:txBody>
      </p:sp>
      <p:sp>
        <p:nvSpPr>
          <p:cNvPr id="14" name="Slide Number Placeholder 13">
            <a:extLst>
              <a:ext uri="{FF2B5EF4-FFF2-40B4-BE49-F238E27FC236}">
                <a16:creationId xmlns:a16="http://schemas.microsoft.com/office/drawing/2014/main" id="{34BFC5A9-DDBA-DB85-3147-3F2B559F9B42}"/>
              </a:ext>
            </a:extLst>
          </p:cNvPr>
          <p:cNvSpPr>
            <a:spLocks noGrp="1"/>
          </p:cNvSpPr>
          <p:nvPr>
            <p:ph type="sldNum" sz="quarter" idx="16"/>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1615182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6" name="Picture 5" descr="A red and black logo&#10;&#10;Description automatically generated with low confidence">
            <a:extLst>
              <a:ext uri="{FF2B5EF4-FFF2-40B4-BE49-F238E27FC236}">
                <a16:creationId xmlns:a16="http://schemas.microsoft.com/office/drawing/2014/main" id="{7778F2A5-3880-686B-D20D-FEFCE3C4EB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5B5533F7-2E45-EF61-C7A3-5EB640CD84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4" name="Straight Connector 3">
            <a:extLst>
              <a:ext uri="{FF2B5EF4-FFF2-40B4-BE49-F238E27FC236}">
                <a16:creationId xmlns:a16="http://schemas.microsoft.com/office/drawing/2014/main" id="{7D6FB117-637D-9052-EDEF-927A688BF080}"/>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68F46E96-D513-1786-D9D4-EA3D06FA5C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9" name="Footer Placeholder 8">
            <a:extLst>
              <a:ext uri="{FF2B5EF4-FFF2-40B4-BE49-F238E27FC236}">
                <a16:creationId xmlns:a16="http://schemas.microsoft.com/office/drawing/2014/main" id="{1641ABBC-18D0-DB9B-E787-C288F6405868}"/>
              </a:ext>
            </a:extLst>
          </p:cNvPr>
          <p:cNvSpPr>
            <a:spLocks noGrp="1"/>
          </p:cNvSpPr>
          <p:nvPr>
            <p:ph type="ftr" sz="quarter" idx="10"/>
          </p:nvPr>
        </p:nvSpPr>
        <p:spPr/>
        <p:txBody>
          <a:bodyPr/>
          <a:lstStyle/>
          <a:p>
            <a:r>
              <a:rPr lang="en-US"/>
              <a:t>Presentation Name</a:t>
            </a:r>
          </a:p>
        </p:txBody>
      </p:sp>
      <p:sp>
        <p:nvSpPr>
          <p:cNvPr id="10" name="Slide Number Placeholder 9">
            <a:extLst>
              <a:ext uri="{FF2B5EF4-FFF2-40B4-BE49-F238E27FC236}">
                <a16:creationId xmlns:a16="http://schemas.microsoft.com/office/drawing/2014/main" id="{DFD76D24-DE15-79B9-DE45-E5ECE34B36D2}"/>
              </a:ext>
            </a:extLst>
          </p:cNvPr>
          <p:cNvSpPr>
            <a:spLocks noGrp="1"/>
          </p:cNvSpPr>
          <p:nvPr>
            <p:ph type="sldNum" sz="quarter" idx="11"/>
          </p:nvPr>
        </p:nvSpPr>
        <p:spPr/>
        <p:txBody>
          <a:bodyPr/>
          <a:lstStyle/>
          <a:p>
            <a:fld id="{A2A5D6AA-9D06-2F47-ADAF-1018052CF622}" type="slidenum">
              <a:rPr lang="en-US" smtClean="0"/>
              <a:pPr/>
              <a:t>‹#›</a:t>
            </a:fld>
            <a:endParaRPr lang="en-US"/>
          </a:p>
        </p:txBody>
      </p:sp>
      <p:sp>
        <p:nvSpPr>
          <p:cNvPr id="2" name="Title 1">
            <a:extLst>
              <a:ext uri="{FF2B5EF4-FFF2-40B4-BE49-F238E27FC236}">
                <a16:creationId xmlns:a16="http://schemas.microsoft.com/office/drawing/2014/main" id="{3E55F94A-F73B-32DF-652C-0CD2BF2CE36D}"/>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4176096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
    <p:spTree>
      <p:nvGrpSpPr>
        <p:cNvPr id="1" name=""/>
        <p:cNvGrpSpPr/>
        <p:nvPr/>
      </p:nvGrpSpPr>
      <p:grpSpPr>
        <a:xfrm>
          <a:off x="0" y="0"/>
          <a:ext cx="0" cy="0"/>
          <a:chOff x="0" y="0"/>
          <a:chExt cx="0" cy="0"/>
        </a:xfrm>
      </p:grpSpPr>
      <p:pic>
        <p:nvPicPr>
          <p:cNvPr id="4" name="Picture 3" descr="A picture containing red, graphics, colorfulness, carmine&#10;&#10;Description automatically generated">
            <a:extLst>
              <a:ext uri="{FF2B5EF4-FFF2-40B4-BE49-F238E27FC236}">
                <a16:creationId xmlns:a16="http://schemas.microsoft.com/office/drawing/2014/main" id="{9D04F6A4-F25A-ED2F-0DCD-9EA5108B2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6208E1A3-FF2C-9F82-4F8A-E41F75CE59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25329B28-295F-78D0-62BD-BB407AD4B091}"/>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972CDF37-F05A-1678-40A8-F090C04DF3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9" name="Footer Placeholder 8">
            <a:extLst>
              <a:ext uri="{FF2B5EF4-FFF2-40B4-BE49-F238E27FC236}">
                <a16:creationId xmlns:a16="http://schemas.microsoft.com/office/drawing/2014/main" id="{93104EC6-3A5F-A81A-822D-26482350DC7D}"/>
              </a:ext>
            </a:extLst>
          </p:cNvPr>
          <p:cNvSpPr>
            <a:spLocks noGrp="1"/>
          </p:cNvSpPr>
          <p:nvPr>
            <p:ph type="ftr" sz="quarter" idx="10"/>
          </p:nvPr>
        </p:nvSpPr>
        <p:spPr/>
        <p:txBody>
          <a:bodyPr/>
          <a:lstStyle/>
          <a:p>
            <a:r>
              <a:rPr lang="en-US"/>
              <a:t>Presentation Name</a:t>
            </a:r>
            <a:endParaRPr lang="en-US" dirty="0"/>
          </a:p>
        </p:txBody>
      </p:sp>
      <p:sp>
        <p:nvSpPr>
          <p:cNvPr id="10" name="Slide Number Placeholder 9">
            <a:extLst>
              <a:ext uri="{FF2B5EF4-FFF2-40B4-BE49-F238E27FC236}">
                <a16:creationId xmlns:a16="http://schemas.microsoft.com/office/drawing/2014/main" id="{F3EC697E-5917-5980-EAD7-92F740BEAA6C}"/>
              </a:ext>
            </a:extLst>
          </p:cNvPr>
          <p:cNvSpPr>
            <a:spLocks noGrp="1"/>
          </p:cNvSpPr>
          <p:nvPr>
            <p:ph type="sldNum" sz="quarter" idx="11"/>
          </p:nvPr>
        </p:nvSpPr>
        <p:spPr/>
        <p:txBody>
          <a:bodyPr/>
          <a:lstStyle/>
          <a:p>
            <a:fld id="{A2A5D6AA-9D06-2F47-ADAF-1018052CF622}" type="slidenum">
              <a:rPr lang="en-US" smtClean="0"/>
              <a:pPr/>
              <a:t>‹#›</a:t>
            </a:fld>
            <a:endParaRPr lang="en-US" dirty="0"/>
          </a:p>
        </p:txBody>
      </p:sp>
      <p:sp>
        <p:nvSpPr>
          <p:cNvPr id="2" name="Title 1">
            <a:extLst>
              <a:ext uri="{FF2B5EF4-FFF2-40B4-BE49-F238E27FC236}">
                <a16:creationId xmlns:a16="http://schemas.microsoft.com/office/drawing/2014/main" id="{A182904D-6A1B-6C67-CF54-0303E60E2966}"/>
              </a:ext>
            </a:extLst>
          </p:cNvPr>
          <p:cNvSpPr>
            <a:spLocks noGrp="1"/>
          </p:cNvSpPr>
          <p:nvPr>
            <p:ph type="title"/>
          </p:nvPr>
        </p:nvSpPr>
        <p:spPr>
          <a:xfrm>
            <a:off x="838200" y="365125"/>
            <a:ext cx="10515600" cy="1325563"/>
          </a:xfrm>
          <a:prstGeom prst="rect">
            <a:avLst/>
          </a:prstGeom>
        </p:spPr>
        <p:txBody>
          <a:bodyP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515290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Image and content">
    <p:spTree>
      <p:nvGrpSpPr>
        <p:cNvPr id="1" name=""/>
        <p:cNvGrpSpPr/>
        <p:nvPr/>
      </p:nvGrpSpPr>
      <p:grpSpPr>
        <a:xfrm>
          <a:off x="0" y="0"/>
          <a:ext cx="0" cy="0"/>
          <a:chOff x="0" y="0"/>
          <a:chExt cx="0" cy="0"/>
        </a:xfrm>
      </p:grpSpPr>
      <p:pic>
        <p:nvPicPr>
          <p:cNvPr id="10" name="Picture 9" descr="A person with braided hair and a red background&#10;&#10;Description automatically generated with low confidence">
            <a:extLst>
              <a:ext uri="{FF2B5EF4-FFF2-40B4-BE49-F238E27FC236}">
                <a16:creationId xmlns:a16="http://schemas.microsoft.com/office/drawing/2014/main" id="{52F32795-16A9-521C-E634-7B68F0B5403A}"/>
              </a:ext>
            </a:extLst>
          </p:cNvPr>
          <p:cNvPicPr>
            <a:picLocks noChangeAspect="1"/>
          </p:cNvPicPr>
          <p:nvPr userDrawn="1"/>
        </p:nvPicPr>
        <p:blipFill>
          <a:blip r:embed="rId2"/>
          <a:stretch>
            <a:fillRect/>
          </a:stretch>
        </p:blipFill>
        <p:spPr>
          <a:xfrm>
            <a:off x="-8020" y="-68581"/>
            <a:ext cx="12375280" cy="7194441"/>
          </a:xfrm>
          <a:prstGeom prst="rect">
            <a:avLst/>
          </a:prstGeom>
        </p:spPr>
      </p:pic>
      <p:sp>
        <p:nvSpPr>
          <p:cNvPr id="2" name="Vertical Title 1">
            <a:extLst>
              <a:ext uri="{FF2B5EF4-FFF2-40B4-BE49-F238E27FC236}">
                <a16:creationId xmlns:a16="http://schemas.microsoft.com/office/drawing/2014/main" id="{60F22C66-165A-BF61-D45D-2233C85A06E5}"/>
              </a:ext>
            </a:extLst>
          </p:cNvPr>
          <p:cNvSpPr>
            <a:spLocks noGrp="1"/>
          </p:cNvSpPr>
          <p:nvPr>
            <p:ph type="title" orient="vert"/>
          </p:nvPr>
        </p:nvSpPr>
        <p:spPr>
          <a:xfrm rot="16200000">
            <a:off x="8041586" y="-1156391"/>
            <a:ext cx="2628900" cy="5671931"/>
          </a:xfrm>
          <a:prstGeom prst="rect">
            <a:avLst/>
          </a:prstGeom>
        </p:spPr>
        <p:txBody>
          <a:bodyPr vert="eaVert"/>
          <a:lstStyle>
            <a:lvl1pPr algn="r">
              <a:defRPr sz="4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E6BE76B-343E-234D-DBE8-9B9DB1587E7D}"/>
              </a:ext>
            </a:extLst>
          </p:cNvPr>
          <p:cNvSpPr>
            <a:spLocks noGrp="1"/>
          </p:cNvSpPr>
          <p:nvPr>
            <p:ph type="body" orient="vert" idx="1"/>
          </p:nvPr>
        </p:nvSpPr>
        <p:spPr>
          <a:xfrm rot="16200000">
            <a:off x="8251033" y="2309655"/>
            <a:ext cx="2972435" cy="4341175"/>
          </a:xfrm>
          <a:prstGeom prst="rect">
            <a:avLst/>
          </a:prstGeom>
        </p:spPr>
        <p:txBody>
          <a:bodyPr vert="eaVert"/>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cxnSp>
        <p:nvCxnSpPr>
          <p:cNvPr id="9" name="Straight Connector 8">
            <a:extLst>
              <a:ext uri="{FF2B5EF4-FFF2-40B4-BE49-F238E27FC236}">
                <a16:creationId xmlns:a16="http://schemas.microsoft.com/office/drawing/2014/main" id="{32043F44-3086-9AD8-4261-0C618DB0E86C}"/>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6D69D7C3-B109-03F5-7D34-D111D2E99AB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4" name="Footer Placeholder 3">
            <a:extLst>
              <a:ext uri="{FF2B5EF4-FFF2-40B4-BE49-F238E27FC236}">
                <a16:creationId xmlns:a16="http://schemas.microsoft.com/office/drawing/2014/main" id="{C94E6493-E5A0-6CB7-4798-CDBA485E7C01}"/>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408BDFF1-4A7B-4AA5-1B33-08AA560C83C0}"/>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264626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5DE3D6-CE70-1CE3-90EE-89A2F7E226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87376FBD-9556-7676-B37B-960B9BBCCED8}"/>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 name="Title 7">
            <a:extLst>
              <a:ext uri="{FF2B5EF4-FFF2-40B4-BE49-F238E27FC236}">
                <a16:creationId xmlns:a16="http://schemas.microsoft.com/office/drawing/2014/main" id="{C1477805-D238-20B5-921E-845367EF03B5}"/>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5D5CA18D-32B3-1B4A-0006-561CFA2D78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2" name="Footer Placeholder 1">
            <a:extLst>
              <a:ext uri="{FF2B5EF4-FFF2-40B4-BE49-F238E27FC236}">
                <a16:creationId xmlns:a16="http://schemas.microsoft.com/office/drawing/2014/main" id="{B0AD7E73-6C79-A7C5-D73B-6FBF1241F8F0}"/>
              </a:ext>
            </a:extLst>
          </p:cNvPr>
          <p:cNvSpPr>
            <a:spLocks noGrp="1"/>
          </p:cNvSpPr>
          <p:nvPr>
            <p:ph type="ftr" sz="quarter" idx="10"/>
          </p:nvPr>
        </p:nvSpPr>
        <p:spPr/>
        <p:txBody>
          <a:bodyPr/>
          <a:lstStyle/>
          <a:p>
            <a:r>
              <a:rPr lang="en-US"/>
              <a:t>Presentation Name</a:t>
            </a:r>
          </a:p>
        </p:txBody>
      </p:sp>
      <p:sp>
        <p:nvSpPr>
          <p:cNvPr id="4" name="Slide Number Placeholder 3">
            <a:extLst>
              <a:ext uri="{FF2B5EF4-FFF2-40B4-BE49-F238E27FC236}">
                <a16:creationId xmlns:a16="http://schemas.microsoft.com/office/drawing/2014/main" id="{0EDCC91C-84F8-5B9F-DB71-E32837246A89}"/>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3988399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and list content">
    <p:spTree>
      <p:nvGrpSpPr>
        <p:cNvPr id="1" name=""/>
        <p:cNvGrpSpPr/>
        <p:nvPr/>
      </p:nvGrpSpPr>
      <p:grpSpPr>
        <a:xfrm>
          <a:off x="0" y="0"/>
          <a:ext cx="0" cy="0"/>
          <a:chOff x="0" y="0"/>
          <a:chExt cx="0" cy="0"/>
        </a:xfrm>
      </p:grpSpPr>
      <p:pic>
        <p:nvPicPr>
          <p:cNvPr id="3" name="Picture 2" descr="A group of people taking a selfie&#10;&#10;Description automatically generated">
            <a:extLst>
              <a:ext uri="{FF2B5EF4-FFF2-40B4-BE49-F238E27FC236}">
                <a16:creationId xmlns:a16="http://schemas.microsoft.com/office/drawing/2014/main" id="{62871DC5-EF0B-D4A4-71FD-CDCE22A945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1044" y="-40641"/>
            <a:ext cx="12831044" cy="6886211"/>
          </a:xfrm>
          <a:prstGeom prst="rect">
            <a:avLst/>
          </a:prstGeom>
        </p:spPr>
      </p:pic>
      <p:pic>
        <p:nvPicPr>
          <p:cNvPr id="5" name="Picture 4" descr="A picture containing white, design, black and white&#10;&#10;Description automatically generated with medium confidence">
            <a:extLst>
              <a:ext uri="{FF2B5EF4-FFF2-40B4-BE49-F238E27FC236}">
                <a16:creationId xmlns:a16="http://schemas.microsoft.com/office/drawing/2014/main" id="{ACF4EB76-2E35-7DEA-3350-450D642C403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5557" t="2185"/>
          <a:stretch/>
        </p:blipFill>
        <p:spPr>
          <a:xfrm>
            <a:off x="-131044" y="-40642"/>
            <a:ext cx="6131052" cy="7013937"/>
          </a:xfrm>
          <a:prstGeom prst="rect">
            <a:avLst/>
          </a:prstGeom>
        </p:spPr>
      </p:pic>
      <p:sp>
        <p:nvSpPr>
          <p:cNvPr id="4" name="Text Placeholder 13">
            <a:extLst>
              <a:ext uri="{FF2B5EF4-FFF2-40B4-BE49-F238E27FC236}">
                <a16:creationId xmlns:a16="http://schemas.microsoft.com/office/drawing/2014/main" id="{B801E534-4FCC-2018-C4AB-02E2008B39D3}"/>
              </a:ext>
            </a:extLst>
          </p:cNvPr>
          <p:cNvSpPr>
            <a:spLocks noGrp="1"/>
          </p:cNvSpPr>
          <p:nvPr>
            <p:ph type="body" sz="quarter" idx="13"/>
          </p:nvPr>
        </p:nvSpPr>
        <p:spPr>
          <a:xfrm>
            <a:off x="552450" y="120015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a:extLst>
              <a:ext uri="{FF2B5EF4-FFF2-40B4-BE49-F238E27FC236}">
                <a16:creationId xmlns:a16="http://schemas.microsoft.com/office/drawing/2014/main" id="{482BB946-D4EA-7F4D-A5C3-4A4B98AE1740}"/>
              </a:ext>
            </a:extLst>
          </p:cNvPr>
          <p:cNvSpPr>
            <a:spLocks noGrp="1"/>
          </p:cNvSpPr>
          <p:nvPr>
            <p:ph type="body" sz="quarter" idx="14"/>
          </p:nvPr>
        </p:nvSpPr>
        <p:spPr>
          <a:xfrm>
            <a:off x="552450" y="293370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a:extLst>
              <a:ext uri="{FF2B5EF4-FFF2-40B4-BE49-F238E27FC236}">
                <a16:creationId xmlns:a16="http://schemas.microsoft.com/office/drawing/2014/main" id="{FD94B901-7F7F-8EC3-C5A5-80EA35678671}"/>
              </a:ext>
            </a:extLst>
          </p:cNvPr>
          <p:cNvSpPr>
            <a:spLocks noGrp="1"/>
          </p:cNvSpPr>
          <p:nvPr>
            <p:ph type="body" sz="quarter" idx="15"/>
          </p:nvPr>
        </p:nvSpPr>
        <p:spPr>
          <a:xfrm>
            <a:off x="552450" y="465813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17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orkback/timeline">
    <p:spTree>
      <p:nvGrpSpPr>
        <p:cNvPr id="1" name=""/>
        <p:cNvGrpSpPr/>
        <p:nvPr/>
      </p:nvGrpSpPr>
      <p:grpSpPr>
        <a:xfrm>
          <a:off x="0" y="0"/>
          <a:ext cx="0" cy="0"/>
          <a:chOff x="0" y="0"/>
          <a:chExt cx="0" cy="0"/>
        </a:xfrm>
      </p:grpSpPr>
      <p:pic>
        <p:nvPicPr>
          <p:cNvPr id="4" name="Picture 3" descr="A red triangle on a black background&#10;&#10;Description automatically generated with low confidence">
            <a:extLst>
              <a:ext uri="{FF2B5EF4-FFF2-40B4-BE49-F238E27FC236}">
                <a16:creationId xmlns:a16="http://schemas.microsoft.com/office/drawing/2014/main" id="{6C624DBF-376C-97AE-133B-449B38F74C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729" t="10195" r="11712" b="13179"/>
          <a:stretch/>
        </p:blipFill>
        <p:spPr>
          <a:xfrm>
            <a:off x="0" y="-140677"/>
            <a:ext cx="12432323" cy="7156940"/>
          </a:xfrm>
          <a:prstGeom prst="rect">
            <a:avLst/>
          </a:prstGeom>
        </p:spPr>
      </p:pic>
      <p:sp>
        <p:nvSpPr>
          <p:cNvPr id="6" name="Text Placeholder 3">
            <a:extLst>
              <a:ext uri="{FF2B5EF4-FFF2-40B4-BE49-F238E27FC236}">
                <a16:creationId xmlns:a16="http://schemas.microsoft.com/office/drawing/2014/main" id="{665A7983-C1FC-EE90-9AD1-4DC3F7F9A14E}"/>
              </a:ext>
            </a:extLst>
          </p:cNvPr>
          <p:cNvSpPr>
            <a:spLocks noGrp="1"/>
          </p:cNvSpPr>
          <p:nvPr>
            <p:ph type="body" sz="half" idx="2"/>
          </p:nvPr>
        </p:nvSpPr>
        <p:spPr>
          <a:xfrm>
            <a:off x="839788" y="1131827"/>
            <a:ext cx="10730889" cy="4564606"/>
          </a:xfrm>
          <a:prstGeom prst="rect">
            <a:avLst/>
          </a:prstGeom>
        </p:spPr>
        <p:txBody>
          <a:bodyPr/>
          <a:lstStyle>
            <a:lvl1pPr marL="285750" indent="-285750" algn="l">
              <a:buFont typeface="Arial" panose="020B0604020202020204" pitchFamily="34" charset="0"/>
              <a:buChar char="•"/>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0"/>
            <a:r>
              <a:rPr lang="en-US" dirty="0"/>
              <a:t>Click to edit</a:t>
            </a:r>
          </a:p>
          <a:p>
            <a:pPr lvl="0"/>
            <a:r>
              <a:rPr lang="en-US" dirty="0"/>
              <a:t>Click to edit</a:t>
            </a:r>
          </a:p>
          <a:p>
            <a:pPr lvl="0"/>
            <a:r>
              <a:rPr lang="en-US" dirty="0"/>
              <a:t>Click to edit</a:t>
            </a:r>
          </a:p>
          <a:p>
            <a:pPr lvl="0"/>
            <a:r>
              <a:rPr lang="en-US" dirty="0"/>
              <a:t>Click to edit </a:t>
            </a:r>
          </a:p>
          <a:p>
            <a:pPr lvl="0"/>
            <a:r>
              <a:rPr lang="en-US" dirty="0"/>
              <a:t>Click to edit </a:t>
            </a:r>
          </a:p>
          <a:p>
            <a:pPr lvl="0"/>
            <a:r>
              <a:rPr lang="en-US" dirty="0"/>
              <a:t>Click to edit </a:t>
            </a:r>
          </a:p>
          <a:p>
            <a:pPr lvl="0"/>
            <a:r>
              <a:rPr lang="en-US" dirty="0"/>
              <a:t>Click to edit </a:t>
            </a:r>
          </a:p>
          <a:p>
            <a:pPr lvl="0"/>
            <a:r>
              <a:rPr lang="en-US" dirty="0"/>
              <a:t>Click to edit</a:t>
            </a:r>
          </a:p>
          <a:p>
            <a:pPr lvl="0"/>
            <a:r>
              <a:rPr lang="en-US" dirty="0"/>
              <a:t>Click to edit </a:t>
            </a:r>
          </a:p>
          <a:p>
            <a:pPr lvl="0"/>
            <a:r>
              <a:rPr lang="en-US" dirty="0"/>
              <a:t>Click to edit </a:t>
            </a:r>
          </a:p>
          <a:p>
            <a:pPr lvl="0"/>
            <a:r>
              <a:rPr lang="en-US" dirty="0"/>
              <a:t>Click to edit</a:t>
            </a:r>
          </a:p>
          <a:p>
            <a:pPr lvl="0"/>
            <a:endParaRPr lang="en-US" dirty="0"/>
          </a:p>
          <a:p>
            <a:pPr lvl="0"/>
            <a:endParaRPr lang="en-US" dirty="0"/>
          </a:p>
        </p:txBody>
      </p:sp>
      <p:sp>
        <p:nvSpPr>
          <p:cNvPr id="2" name="Title 1">
            <a:extLst>
              <a:ext uri="{FF2B5EF4-FFF2-40B4-BE49-F238E27FC236}">
                <a16:creationId xmlns:a16="http://schemas.microsoft.com/office/drawing/2014/main" id="{CE85CF68-8EA8-5F89-B108-62B29802A8F0}"/>
              </a:ext>
            </a:extLst>
          </p:cNvPr>
          <p:cNvSpPr>
            <a:spLocks noGrp="1"/>
          </p:cNvSpPr>
          <p:nvPr>
            <p:ph type="title"/>
          </p:nvPr>
        </p:nvSpPr>
        <p:spPr>
          <a:xfrm>
            <a:off x="838200" y="365126"/>
            <a:ext cx="10730888" cy="766702"/>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5CAB09F-E8F0-B467-9D1D-9B527C5A598C}"/>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890FDDDB-6D23-232E-5A2D-C6C3CD9DCE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5" name="Footer Placeholder 4">
            <a:extLst>
              <a:ext uri="{FF2B5EF4-FFF2-40B4-BE49-F238E27FC236}">
                <a16:creationId xmlns:a16="http://schemas.microsoft.com/office/drawing/2014/main" id="{6670A2DC-4436-5B59-9BD2-E67D9F7027B9}"/>
              </a:ext>
            </a:extLst>
          </p:cNvPr>
          <p:cNvSpPr>
            <a:spLocks noGrp="1"/>
          </p:cNvSpPr>
          <p:nvPr>
            <p:ph type="ftr" sz="quarter" idx="10"/>
          </p:nvPr>
        </p:nvSpPr>
        <p:spPr/>
        <p:txBody>
          <a:bodyPr/>
          <a:lstStyle/>
          <a:p>
            <a:r>
              <a:rPr lang="en-US"/>
              <a:t>Presentation Name</a:t>
            </a:r>
          </a:p>
        </p:txBody>
      </p:sp>
      <p:sp>
        <p:nvSpPr>
          <p:cNvPr id="10" name="Slide Number Placeholder 9">
            <a:extLst>
              <a:ext uri="{FF2B5EF4-FFF2-40B4-BE49-F238E27FC236}">
                <a16:creationId xmlns:a16="http://schemas.microsoft.com/office/drawing/2014/main" id="{B5D2E69C-862C-A1CE-C7C5-CD82DB098956}"/>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2469589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 name="Picture 3" descr="A red and black logo&#10;&#10;Description automatically generated with low confidence">
            <a:extLst>
              <a:ext uri="{FF2B5EF4-FFF2-40B4-BE49-F238E27FC236}">
                <a16:creationId xmlns:a16="http://schemas.microsoft.com/office/drawing/2014/main" id="{EB43EB0C-5EE5-6812-7606-D35D9BE6B943}"/>
              </a:ext>
            </a:extLst>
          </p:cNvPr>
          <p:cNvPicPr>
            <a:picLocks noChangeAspect="1"/>
          </p:cNvPicPr>
          <p:nvPr userDrawn="1"/>
        </p:nvPicPr>
        <p:blipFill rotWithShape="1">
          <a:blip r:embed="rId2" cstate="print">
            <a:alphaModFix amt="85000"/>
            <a:extLst>
              <a:ext uri="{28A0092B-C50C-407E-A947-70E740481C1C}">
                <a14:useLocalDpi xmlns:a14="http://schemas.microsoft.com/office/drawing/2010/main"/>
              </a:ext>
            </a:extLst>
          </a:blip>
          <a:srcRect l="11880" t="1017" b="34008"/>
          <a:stretch/>
        </p:blipFill>
        <p:spPr>
          <a:xfrm>
            <a:off x="-1" y="0"/>
            <a:ext cx="8954647" cy="6858000"/>
          </a:xfrm>
          <a:prstGeom prst="rect">
            <a:avLst/>
          </a:prstGeom>
        </p:spPr>
      </p:pic>
      <p:sp>
        <p:nvSpPr>
          <p:cNvPr id="3" name="Picture Placeholder 1">
            <a:extLst>
              <a:ext uri="{FF2B5EF4-FFF2-40B4-BE49-F238E27FC236}">
                <a16:creationId xmlns:a16="http://schemas.microsoft.com/office/drawing/2014/main" id="{7826F044-04E7-F84A-0326-ED0DF1423FB6}"/>
              </a:ext>
            </a:extLst>
          </p:cNvPr>
          <p:cNvSpPr>
            <a:spLocks noGrp="1"/>
          </p:cNvSpPr>
          <p:nvPr>
            <p:ph type="pic" sz="quarter" idx="13"/>
          </p:nvPr>
        </p:nvSpPr>
        <p:spPr>
          <a:xfrm>
            <a:off x="5800725" y="433158"/>
            <a:ext cx="5714932" cy="5713409"/>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Title 1">
            <a:extLst>
              <a:ext uri="{FF2B5EF4-FFF2-40B4-BE49-F238E27FC236}">
                <a16:creationId xmlns:a16="http://schemas.microsoft.com/office/drawing/2014/main" id="{316B7B3C-D904-2FD4-A7BB-8C15BB7407FF}"/>
              </a:ext>
            </a:extLst>
          </p:cNvPr>
          <p:cNvSpPr>
            <a:spLocks noGrp="1"/>
          </p:cNvSpPr>
          <p:nvPr>
            <p:ph type="title"/>
          </p:nvPr>
        </p:nvSpPr>
        <p:spPr>
          <a:xfrm>
            <a:off x="542925" y="2729695"/>
            <a:ext cx="4852035" cy="1901935"/>
          </a:xfrm>
          <a:prstGeom prst="rect">
            <a:avLst/>
          </a:prstGeom>
        </p:spPr>
        <p:txBody>
          <a:bodyPr/>
          <a:lstStyle>
            <a:lvl1pP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DF915D4-5885-5031-E11B-1B36FB7D1621}"/>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A62457B8-3A4B-149A-01ED-E1C0503D391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2" name="Footer Placeholder 1">
            <a:extLst>
              <a:ext uri="{FF2B5EF4-FFF2-40B4-BE49-F238E27FC236}">
                <a16:creationId xmlns:a16="http://schemas.microsoft.com/office/drawing/2014/main" id="{F55A9E39-D1AF-591B-69D5-BE4EC8C32E38}"/>
              </a:ext>
            </a:extLst>
          </p:cNvPr>
          <p:cNvSpPr>
            <a:spLocks noGrp="1"/>
          </p:cNvSpPr>
          <p:nvPr>
            <p:ph type="ftr" sz="quarter" idx="14"/>
          </p:nvPr>
        </p:nvSpPr>
        <p:spPr/>
        <p:txBody>
          <a:bodyPr/>
          <a:lstStyle/>
          <a:p>
            <a:r>
              <a:rPr lang="en-US"/>
              <a:t>Presentation Name</a:t>
            </a:r>
          </a:p>
        </p:txBody>
      </p:sp>
      <p:sp>
        <p:nvSpPr>
          <p:cNvPr id="10" name="Slide Number Placeholder 9">
            <a:extLst>
              <a:ext uri="{FF2B5EF4-FFF2-40B4-BE49-F238E27FC236}">
                <a16:creationId xmlns:a16="http://schemas.microsoft.com/office/drawing/2014/main" id="{03C8CA42-B2A9-53EB-4AEF-7E6F7D348364}"/>
              </a:ext>
            </a:extLst>
          </p:cNvPr>
          <p:cNvSpPr>
            <a:spLocks noGrp="1"/>
          </p:cNvSpPr>
          <p:nvPr>
            <p:ph type="sldNum" sz="quarter" idx="15"/>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713240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BCB2-1BCC-BA88-A8EF-3E8AAF91F1AC}"/>
              </a:ext>
            </a:extLst>
          </p:cNvPr>
          <p:cNvSpPr>
            <a:spLocks noGrp="1"/>
          </p:cNvSpPr>
          <p:nvPr>
            <p:ph type="title"/>
          </p:nvPr>
        </p:nvSpPr>
        <p:spPr>
          <a:xfrm>
            <a:off x="839788" y="457200"/>
            <a:ext cx="4114800" cy="1252330"/>
          </a:xfrm>
          <a:prstGeom prst="rect">
            <a:avLst/>
          </a:prstGeom>
        </p:spPr>
        <p:txBody>
          <a:bodyPr anchor="b"/>
          <a:lstStyle>
            <a:lvl1pPr>
              <a:defRPr sz="32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66C63F3E-9F41-8747-0CF1-5356B69E20BB}"/>
              </a:ext>
            </a:extLst>
          </p:cNvPr>
          <p:cNvSpPr>
            <a:spLocks noGrp="1"/>
          </p:cNvSpPr>
          <p:nvPr>
            <p:ph type="pic" idx="1"/>
          </p:nvPr>
        </p:nvSpPr>
        <p:spPr>
          <a:xfrm>
            <a:off x="5183188" y="987425"/>
            <a:ext cx="6172200" cy="4873625"/>
          </a:xfrm>
          <a:prstGeom prst="rect">
            <a:avLst/>
          </a:prstGeom>
        </p:spPr>
        <p:txBody>
          <a:bodyPr/>
          <a:lstStyle>
            <a:lvl1pPr marL="0" indent="0">
              <a:buNone/>
              <a:defRPr sz="3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61FC19-6A08-DF59-81F3-A76B5F4422A6}"/>
              </a:ext>
            </a:extLst>
          </p:cNvPr>
          <p:cNvSpPr>
            <a:spLocks noGrp="1"/>
          </p:cNvSpPr>
          <p:nvPr>
            <p:ph type="body" sz="half" idx="2"/>
          </p:nvPr>
        </p:nvSpPr>
        <p:spPr>
          <a:xfrm>
            <a:off x="839788" y="1709530"/>
            <a:ext cx="4114800" cy="4159458"/>
          </a:xfrm>
          <a:prstGeom prst="rect">
            <a:avLst/>
          </a:prstGeom>
        </p:spPr>
        <p:txBody>
          <a:bodyPr/>
          <a:lstStyle>
            <a:lvl1pPr marL="0" indent="0">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4E3B98B-43A4-3CFE-EE4D-44DC7C44FC63}"/>
              </a:ext>
            </a:extLst>
          </p:cNvPr>
          <p:cNvSpPr>
            <a:spLocks noGrp="1"/>
          </p:cNvSpPr>
          <p:nvPr>
            <p:ph type="ftr" sz="quarter" idx="11"/>
          </p:nvPr>
        </p:nvSpPr>
        <p:spPr>
          <a:xfrm>
            <a:off x="4038600" y="6356350"/>
            <a:ext cx="4114800" cy="365125"/>
          </a:xfrm>
          <a:prstGeom prst="rect">
            <a:avLst/>
          </a:prstGeom>
        </p:spPr>
        <p:txBody>
          <a:bodyPr/>
          <a:lstStyle/>
          <a:p>
            <a:r>
              <a:rPr lang="en-US"/>
              <a:t>Presentation Name</a:t>
            </a:r>
          </a:p>
        </p:txBody>
      </p:sp>
      <p:sp>
        <p:nvSpPr>
          <p:cNvPr id="7" name="Slide Number Placeholder 6">
            <a:extLst>
              <a:ext uri="{FF2B5EF4-FFF2-40B4-BE49-F238E27FC236}">
                <a16:creationId xmlns:a16="http://schemas.microsoft.com/office/drawing/2014/main" id="{5394FE13-C7F4-94CB-61B6-0A685BAE9C2E}"/>
              </a:ext>
            </a:extLst>
          </p:cNvPr>
          <p:cNvSpPr>
            <a:spLocks noGrp="1"/>
          </p:cNvSpPr>
          <p:nvPr>
            <p:ph type="sldNum" sz="quarter" idx="12"/>
          </p:nvPr>
        </p:nvSpPr>
        <p:spPr>
          <a:xfrm>
            <a:off x="8610600" y="6356350"/>
            <a:ext cx="2743200" cy="365125"/>
          </a:xfrm>
          <a:prstGeom prst="rect">
            <a:avLst/>
          </a:prstGeom>
        </p:spPr>
        <p:txBody>
          <a:bodyPr/>
          <a:lstStyle/>
          <a:p>
            <a:fld id="{92E62E07-AB01-0B46-98D5-87662775111B}" type="slidenum">
              <a:rPr lang="en-US" smtClean="0"/>
              <a:t>‹#›</a:t>
            </a:fld>
            <a:endParaRPr lang="en-US"/>
          </a:p>
        </p:txBody>
      </p:sp>
    </p:spTree>
    <p:extLst>
      <p:ext uri="{BB962C8B-B14F-4D97-AF65-F5344CB8AC3E}">
        <p14:creationId xmlns:p14="http://schemas.microsoft.com/office/powerpoint/2010/main" val="1596118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6CFC-5EED-5737-475B-4E944689659B}"/>
              </a:ext>
            </a:extLst>
          </p:cNvPr>
          <p:cNvSpPr>
            <a:spLocks noGrp="1"/>
          </p:cNvSpPr>
          <p:nvPr>
            <p:ph type="title"/>
          </p:nvPr>
        </p:nvSpPr>
        <p:spPr>
          <a:xfrm>
            <a:off x="827048" y="2320170"/>
            <a:ext cx="4770864" cy="2541762"/>
          </a:xfrm>
          <a:prstGeom prst="rect">
            <a:avLst/>
          </a:prstGeom>
        </p:spPr>
        <p:txBody>
          <a:bodyPr/>
          <a:lstStyle>
            <a:lvl1pP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73A58C4E-FCE6-AE8A-A3B2-A85BFBF5748E}"/>
              </a:ext>
            </a:extLst>
          </p:cNvPr>
          <p:cNvSpPr>
            <a:spLocks noGrp="1"/>
          </p:cNvSpPr>
          <p:nvPr>
            <p:ph type="pic" sz="quarter" idx="10"/>
          </p:nvPr>
        </p:nvSpPr>
        <p:spPr>
          <a:xfrm>
            <a:off x="6096000" y="350838"/>
            <a:ext cx="5562600" cy="5805487"/>
          </a:xfrm>
          <a:prstGeom prst="rect">
            <a:avLst/>
          </a:prstGeom>
        </p:spPr>
        <p:txBody>
          <a:bodyPr/>
          <a:lstStyle/>
          <a:p>
            <a:endParaRPr lang="en-CA"/>
          </a:p>
        </p:txBody>
      </p:sp>
    </p:spTree>
    <p:extLst>
      <p:ext uri="{BB962C8B-B14F-4D97-AF65-F5344CB8AC3E}">
        <p14:creationId xmlns:p14="http://schemas.microsoft.com/office/powerpoint/2010/main" val="285342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
    <p:spTree>
      <p:nvGrpSpPr>
        <p:cNvPr id="1" name=""/>
        <p:cNvGrpSpPr/>
        <p:nvPr/>
      </p:nvGrpSpPr>
      <p:grpSpPr>
        <a:xfrm>
          <a:off x="0" y="0"/>
          <a:ext cx="0" cy="0"/>
          <a:chOff x="0" y="0"/>
          <a:chExt cx="0" cy="0"/>
        </a:xfrm>
      </p:grpSpPr>
      <p:pic>
        <p:nvPicPr>
          <p:cNvPr id="4" name="Picture 3" descr="A picture containing red, screenshot, graphics, carmine&#10;&#10;Description automatically generated">
            <a:extLst>
              <a:ext uri="{FF2B5EF4-FFF2-40B4-BE49-F238E27FC236}">
                <a16:creationId xmlns:a16="http://schemas.microsoft.com/office/drawing/2014/main" id="{CEEF2F5B-9DBB-6099-13BF-B8CC67F7EFF9}"/>
              </a:ext>
            </a:extLst>
          </p:cNvPr>
          <p:cNvPicPr>
            <a:picLocks noChangeAspect="1"/>
          </p:cNvPicPr>
          <p:nvPr userDrawn="1"/>
        </p:nvPicPr>
        <p:blipFill>
          <a:blip r:embed="rId2"/>
          <a:stretch>
            <a:fillRect/>
          </a:stretch>
        </p:blipFill>
        <p:spPr>
          <a:xfrm>
            <a:off x="0" y="2316"/>
            <a:ext cx="12192000" cy="6853365"/>
          </a:xfrm>
          <a:prstGeom prst="rect">
            <a:avLst/>
          </a:prstGeom>
        </p:spPr>
      </p:pic>
      <p:sp>
        <p:nvSpPr>
          <p:cNvPr id="3" name="Title 2">
            <a:extLst>
              <a:ext uri="{FF2B5EF4-FFF2-40B4-BE49-F238E27FC236}">
                <a16:creationId xmlns:a16="http://schemas.microsoft.com/office/drawing/2014/main" id="{50CCB15E-84B2-6234-9A55-3B986E28D012}"/>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1403424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 name="Picture 3" descr="A picture containing pattern, screenshot, black, fabric&#10;&#10;Description automatically generated">
            <a:extLst>
              <a:ext uri="{FF2B5EF4-FFF2-40B4-BE49-F238E27FC236}">
                <a16:creationId xmlns:a16="http://schemas.microsoft.com/office/drawing/2014/main" id="{47D92408-7016-8A3C-832E-8AFD9D7446CF}"/>
              </a:ext>
            </a:extLst>
          </p:cNvPr>
          <p:cNvPicPr>
            <a:picLocks noChangeAspect="1"/>
          </p:cNvPicPr>
          <p:nvPr userDrawn="1"/>
        </p:nvPicPr>
        <p:blipFill>
          <a:blip r:embed="rId2"/>
          <a:stretch>
            <a:fillRect/>
          </a:stretch>
        </p:blipFill>
        <p:spPr>
          <a:xfrm>
            <a:off x="-258977" y="-264160"/>
            <a:ext cx="12709953" cy="8109215"/>
          </a:xfrm>
          <a:prstGeom prst="rect">
            <a:avLst/>
          </a:prstGeom>
        </p:spPr>
      </p:pic>
      <p:cxnSp>
        <p:nvCxnSpPr>
          <p:cNvPr id="6" name="Straight Connector 5">
            <a:extLst>
              <a:ext uri="{FF2B5EF4-FFF2-40B4-BE49-F238E27FC236}">
                <a16:creationId xmlns:a16="http://schemas.microsoft.com/office/drawing/2014/main" id="{E2F350AF-AD52-1592-777B-03AB61699E12}"/>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E5AEBBAD-9B0F-5D18-D04D-060FC3A3B3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8" name="Title 7">
            <a:extLst>
              <a:ext uri="{FF2B5EF4-FFF2-40B4-BE49-F238E27FC236}">
                <a16:creationId xmlns:a16="http://schemas.microsoft.com/office/drawing/2014/main" id="{19C02915-AD3D-4BE2-3089-BAD96B69DDCD}"/>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1026480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pic>
        <p:nvPicPr>
          <p:cNvPr id="4" name="Picture 3" descr="A group of people standing together&#10;&#10;Description automatically generated">
            <a:extLst>
              <a:ext uri="{FF2B5EF4-FFF2-40B4-BE49-F238E27FC236}">
                <a16:creationId xmlns:a16="http://schemas.microsoft.com/office/drawing/2014/main" id="{56CD9418-7B9E-BC7D-F742-849A69E6A9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320" y="2184"/>
            <a:ext cx="12334240" cy="6933587"/>
          </a:xfrm>
          <a:prstGeom prst="rect">
            <a:avLst/>
          </a:prstGeom>
        </p:spPr>
      </p:pic>
      <p:sp>
        <p:nvSpPr>
          <p:cNvPr id="3" name="Title 2">
            <a:extLst>
              <a:ext uri="{FF2B5EF4-FFF2-40B4-BE49-F238E27FC236}">
                <a16:creationId xmlns:a16="http://schemas.microsoft.com/office/drawing/2014/main" id="{03BABAA2-76FE-3C46-0476-C9D0F5A692A2}"/>
              </a:ext>
            </a:extLst>
          </p:cNvPr>
          <p:cNvSpPr>
            <a:spLocks noGrp="1"/>
          </p:cNvSpPr>
          <p:nvPr>
            <p:ph type="title"/>
          </p:nvPr>
        </p:nvSpPr>
        <p:spPr>
          <a:xfrm>
            <a:off x="889000" y="3468977"/>
            <a:ext cx="10515600" cy="1325563"/>
          </a:xfrm>
          <a:prstGeom prst="rect">
            <a:avLst/>
          </a:prstGeom>
        </p:spPr>
        <p:txBody>
          <a:bodyPr/>
          <a:lstStyle>
            <a:lvl1pP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Tree>
    <p:extLst>
      <p:ext uri="{BB962C8B-B14F-4D97-AF65-F5344CB8AC3E}">
        <p14:creationId xmlns:p14="http://schemas.microsoft.com/office/powerpoint/2010/main" val="782012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White Background 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A92C-FCE8-139B-A3B9-81A003DDC1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19EEBA1C-13EA-A422-64A6-22321F22ECB8}"/>
              </a:ext>
            </a:extLst>
          </p:cNvPr>
          <p:cNvSpPr/>
          <p:nvPr userDrawn="1"/>
        </p:nvSpPr>
        <p:spPr>
          <a:xfrm>
            <a:off x="0" y="300760"/>
            <a:ext cx="12192000" cy="69994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Footer Placeholder 2">
            <a:extLst>
              <a:ext uri="{FF2B5EF4-FFF2-40B4-BE49-F238E27FC236}">
                <a16:creationId xmlns:a16="http://schemas.microsoft.com/office/drawing/2014/main" id="{CA7AD5A8-2224-16B9-EA96-47D8C66B629B}"/>
              </a:ext>
            </a:extLst>
          </p:cNvPr>
          <p:cNvSpPr>
            <a:spLocks noGrp="1"/>
          </p:cNvSpPr>
          <p:nvPr>
            <p:ph type="ftr" sz="quarter" idx="11"/>
          </p:nvPr>
        </p:nvSpPr>
        <p:spPr>
          <a:xfrm>
            <a:off x="4038600" y="6361603"/>
            <a:ext cx="4114800" cy="365125"/>
          </a:xfrm>
          <a:prstGeom prst="rect">
            <a:avLst/>
          </a:prstGeom>
        </p:spPr>
        <p:txBody>
          <a:bodyPr/>
          <a:lstStyle>
            <a:lvl1pPr>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t>Presentation Name</a:t>
            </a:r>
            <a:endParaRPr lang="en-US" dirty="0"/>
          </a:p>
        </p:txBody>
      </p:sp>
      <p:cxnSp>
        <p:nvCxnSpPr>
          <p:cNvPr id="6" name="Straight Connector 5">
            <a:extLst>
              <a:ext uri="{FF2B5EF4-FFF2-40B4-BE49-F238E27FC236}">
                <a16:creationId xmlns:a16="http://schemas.microsoft.com/office/drawing/2014/main" id="{F1D98C08-B767-4A58-EADE-6814F13A17DE}"/>
              </a:ext>
            </a:extLst>
          </p:cNvPr>
          <p:cNvCxnSpPr>
            <a:cxnSpLocks/>
          </p:cNvCxnSpPr>
          <p:nvPr userDrawn="1"/>
        </p:nvCxnSpPr>
        <p:spPr>
          <a:xfrm>
            <a:off x="1524000" y="6361603"/>
            <a:ext cx="9829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7" name="Picture 6" descr="A close-up of a logo&#10;&#10;Description automatically generated with low confidence">
            <a:extLst>
              <a:ext uri="{FF2B5EF4-FFF2-40B4-BE49-F238E27FC236}">
                <a16:creationId xmlns:a16="http://schemas.microsoft.com/office/drawing/2014/main" id="{4FAD996B-6CE4-BB26-587E-12A2569CDA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9187" y="5880274"/>
            <a:ext cx="1154813" cy="515620"/>
          </a:xfrm>
          <a:prstGeom prst="rect">
            <a:avLst/>
          </a:prstGeom>
        </p:spPr>
      </p:pic>
      <p:sp>
        <p:nvSpPr>
          <p:cNvPr id="8" name="Slide Number Placeholder 7">
            <a:extLst>
              <a:ext uri="{FF2B5EF4-FFF2-40B4-BE49-F238E27FC236}">
                <a16:creationId xmlns:a16="http://schemas.microsoft.com/office/drawing/2014/main" id="{98CF6A45-73A2-25B3-D80D-C796AB7C9E4F}"/>
              </a:ext>
            </a:extLst>
          </p:cNvPr>
          <p:cNvSpPr>
            <a:spLocks noGrp="1"/>
          </p:cNvSpPr>
          <p:nvPr>
            <p:ph type="sldNum" sz="quarter" idx="12"/>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1568557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F85706-0A66-E8FB-0B98-9358189F8C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56CE8DFB-2271-8AA6-8890-FCCDEBFDF9CB}"/>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Footer Placeholder 7">
            <a:extLst>
              <a:ext uri="{FF2B5EF4-FFF2-40B4-BE49-F238E27FC236}">
                <a16:creationId xmlns:a16="http://schemas.microsoft.com/office/drawing/2014/main" id="{ECF49C8A-8A42-8F18-2759-5D3F8BF96560}"/>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445DDE65-4005-F0D8-3351-15F5A06BFA87}"/>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4" name="Graphic 3">
            <a:extLst>
              <a:ext uri="{FF2B5EF4-FFF2-40B4-BE49-F238E27FC236}">
                <a16:creationId xmlns:a16="http://schemas.microsoft.com/office/drawing/2014/main" id="{E9E2A740-0734-04D8-5369-A5F18D653B8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37174" y="5719079"/>
            <a:ext cx="1661652" cy="567731"/>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90870E64-47E3-937D-119B-149D105D44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273298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Picture">
    <p:bg>
      <p:bgPr>
        <a:blipFill dpi="0" rotWithShape="1">
          <a:blip r:embed="rId2" cstate="print">
            <a:lum/>
            <a:extLst>
              <a:ext uri="{28A0092B-C50C-407E-A947-70E740481C1C}">
                <a14:useLocalDpi xmlns:a14="http://schemas.microsoft.com/office/drawing/2010/main"/>
              </a:ext>
            </a:extLst>
          </a:blip>
          <a:srcRect/>
          <a:stretch>
            <a:fillRect l="-44000" t="-68000" b="-9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CB72-1F86-E413-66D4-36947B92EC8E}"/>
              </a:ext>
            </a:extLst>
          </p:cNvPr>
          <p:cNvSpPr>
            <a:spLocks noGrp="1"/>
          </p:cNvSpPr>
          <p:nvPr>
            <p:ph type="title"/>
          </p:nvPr>
        </p:nvSpPr>
        <p:spPr>
          <a:xfrm>
            <a:off x="0" y="3057525"/>
            <a:ext cx="3822700" cy="1325563"/>
          </a:xfrm>
          <a:prstGeom prst="rect">
            <a:avLst/>
          </a:prstGeom>
        </p:spPr>
        <p:txBody>
          <a:bodyPr>
            <a:normAutofit/>
          </a:bodyPr>
          <a:lstStyle>
            <a:lvl1pPr>
              <a:defRPr sz="2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82D1591B-441B-91CB-36B7-019FE00D6412}"/>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C3309034-13F2-AEEC-A159-B6571FC9959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4" name="Footer Placeholder 3">
            <a:extLst>
              <a:ext uri="{FF2B5EF4-FFF2-40B4-BE49-F238E27FC236}">
                <a16:creationId xmlns:a16="http://schemas.microsoft.com/office/drawing/2014/main" id="{053C2A4B-F6E1-E6E9-3F81-DFB8A04B4B30}"/>
              </a:ext>
            </a:extLst>
          </p:cNvPr>
          <p:cNvSpPr>
            <a:spLocks noGrp="1"/>
          </p:cNvSpPr>
          <p:nvPr>
            <p:ph type="ftr" sz="quarter" idx="10"/>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DA64186-4E26-682D-2321-243EEB39A56C}"/>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745630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5DE3D6-CE70-1CE3-90EE-89A2F7E226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87376FBD-9556-7676-B37B-960B9BBCCED8}"/>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 name="Title 7">
            <a:extLst>
              <a:ext uri="{FF2B5EF4-FFF2-40B4-BE49-F238E27FC236}">
                <a16:creationId xmlns:a16="http://schemas.microsoft.com/office/drawing/2014/main" id="{C1477805-D238-20B5-921E-845367EF03B5}"/>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5D5CA18D-32B3-1B4A-0006-561CFA2D78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2" name="Footer Placeholder 1">
            <a:extLst>
              <a:ext uri="{FF2B5EF4-FFF2-40B4-BE49-F238E27FC236}">
                <a16:creationId xmlns:a16="http://schemas.microsoft.com/office/drawing/2014/main" id="{B0AD7E73-6C79-A7C5-D73B-6FBF1241F8F0}"/>
              </a:ext>
            </a:extLst>
          </p:cNvPr>
          <p:cNvSpPr>
            <a:spLocks noGrp="1"/>
          </p:cNvSpPr>
          <p:nvPr>
            <p:ph type="ftr" sz="quarter" idx="10"/>
          </p:nvPr>
        </p:nvSpPr>
        <p:spPr/>
        <p:txBody>
          <a:bodyPr/>
          <a:lstStyle/>
          <a:p>
            <a:r>
              <a:rPr lang="en-US"/>
              <a:t>Presentation Name</a:t>
            </a:r>
          </a:p>
        </p:txBody>
      </p:sp>
      <p:sp>
        <p:nvSpPr>
          <p:cNvPr id="4" name="Slide Number Placeholder 3">
            <a:extLst>
              <a:ext uri="{FF2B5EF4-FFF2-40B4-BE49-F238E27FC236}">
                <a16:creationId xmlns:a16="http://schemas.microsoft.com/office/drawing/2014/main" id="{0EDCC91C-84F8-5B9F-DB71-E32837246A89}"/>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5" name="Graphic 4">
            <a:extLst>
              <a:ext uri="{FF2B5EF4-FFF2-40B4-BE49-F238E27FC236}">
                <a16:creationId xmlns:a16="http://schemas.microsoft.com/office/drawing/2014/main" id="{3BCCB58F-870C-8F05-0C14-A0497EE38B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5D8D4D72-A154-94C6-6BA9-91C4132B1B7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4037066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ith Picture">
    <p:bg>
      <p:bgPr>
        <a:blipFill dpi="0" rotWithShape="1">
          <a:blip r:embed="rId2" cstate="print">
            <a:lum/>
            <a:extLst>
              <a:ext uri="{28A0092B-C50C-407E-A947-70E740481C1C}">
                <a14:useLocalDpi xmlns:a14="http://schemas.microsoft.com/office/drawing/2010/main"/>
              </a:ext>
            </a:extLst>
          </a:blip>
          <a:srcRect/>
          <a:stretch>
            <a:fillRect l="-44000" t="-68000" b="-9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6CB72-1F86-E413-66D4-36947B92EC8E}"/>
              </a:ext>
            </a:extLst>
          </p:cNvPr>
          <p:cNvSpPr>
            <a:spLocks noGrp="1"/>
          </p:cNvSpPr>
          <p:nvPr>
            <p:ph type="title"/>
          </p:nvPr>
        </p:nvSpPr>
        <p:spPr>
          <a:xfrm>
            <a:off x="0" y="3057525"/>
            <a:ext cx="3822700" cy="1325563"/>
          </a:xfrm>
          <a:prstGeom prst="rect">
            <a:avLst/>
          </a:prstGeom>
        </p:spPr>
        <p:txBody>
          <a:bodyPr>
            <a:normAutofit/>
          </a:bodyPr>
          <a:lstStyle>
            <a:lvl1pPr>
              <a:defRPr sz="2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82D1591B-441B-91CB-36B7-019FE00D6412}"/>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C3309034-13F2-AEEC-A159-B6571FC9959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4" name="Footer Placeholder 3">
            <a:extLst>
              <a:ext uri="{FF2B5EF4-FFF2-40B4-BE49-F238E27FC236}">
                <a16:creationId xmlns:a16="http://schemas.microsoft.com/office/drawing/2014/main" id="{053C2A4B-F6E1-E6E9-3F81-DFB8A04B4B30}"/>
              </a:ext>
            </a:extLst>
          </p:cNvPr>
          <p:cNvSpPr>
            <a:spLocks noGrp="1"/>
          </p:cNvSpPr>
          <p:nvPr>
            <p:ph type="ftr" sz="quarter" idx="10"/>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DA64186-4E26-682D-2321-243EEB39A56C}"/>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3" name="Graphic 2">
            <a:extLst>
              <a:ext uri="{FF2B5EF4-FFF2-40B4-BE49-F238E27FC236}">
                <a16:creationId xmlns:a16="http://schemas.microsoft.com/office/drawing/2014/main" id="{12079188-8D77-FA05-BF6D-1A8C6EA7771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24A1567B-D701-3748-0963-CF791B17E6C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1475551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backgrou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7647C1E-8D91-A412-5C04-E8AAAC8140B5}"/>
              </a:ext>
            </a:extLst>
          </p:cNvPr>
          <p:cNvSpPr>
            <a:spLocks noGrp="1"/>
          </p:cNvSpPr>
          <p:nvPr>
            <p:ph type="pic" sz="quarter" idx="12"/>
          </p:nvPr>
        </p:nvSpPr>
        <p:spPr>
          <a:xfrm>
            <a:off x="0" y="0"/>
            <a:ext cx="12192000" cy="6858000"/>
          </a:xfrm>
          <a:prstGeom prst="rect">
            <a:avLst/>
          </a:prstGeom>
        </p:spPr>
        <p:txBody>
          <a:bodyPr/>
          <a:lstStyle>
            <a:lvl1pPr marL="0" indent="0">
              <a:buNone/>
              <a:defRPr>
                <a:solidFill>
                  <a:schemeClr val="bg1"/>
                </a:solidFill>
              </a:defRPr>
            </a:lvl1pPr>
          </a:lstStyle>
          <a:p>
            <a:endParaRPr lang="en-US"/>
          </a:p>
        </p:txBody>
      </p:sp>
      <p:cxnSp>
        <p:nvCxnSpPr>
          <p:cNvPr id="7" name="Straight Connector 6">
            <a:extLst>
              <a:ext uri="{FF2B5EF4-FFF2-40B4-BE49-F238E27FC236}">
                <a16:creationId xmlns:a16="http://schemas.microsoft.com/office/drawing/2014/main" id="{87376FBD-9556-7676-B37B-960B9BBCCED8}"/>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 name="Title 7">
            <a:extLst>
              <a:ext uri="{FF2B5EF4-FFF2-40B4-BE49-F238E27FC236}">
                <a16:creationId xmlns:a16="http://schemas.microsoft.com/office/drawing/2014/main" id="{C1477805-D238-20B5-921E-845367EF03B5}"/>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5D5CA18D-32B3-1B4A-0006-561CFA2D78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2" name="Footer Placeholder 1">
            <a:extLst>
              <a:ext uri="{FF2B5EF4-FFF2-40B4-BE49-F238E27FC236}">
                <a16:creationId xmlns:a16="http://schemas.microsoft.com/office/drawing/2014/main" id="{9EAA3082-9B6F-FF79-79EE-F63DC7ECB560}"/>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71F84573-68AD-AFE4-918C-3A43DD993FD5}"/>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3" name="Graphic 2">
            <a:extLst>
              <a:ext uri="{FF2B5EF4-FFF2-40B4-BE49-F238E27FC236}">
                <a16:creationId xmlns:a16="http://schemas.microsoft.com/office/drawing/2014/main" id="{68039429-751F-D56E-53D2-E1FDF006617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37174" y="5719079"/>
            <a:ext cx="1661652" cy="567731"/>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33A1A309-DD03-31EB-A3C8-B9600D99E0E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3096290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B2EF-7D12-94A7-6A50-C5F67A02FAAD}"/>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510657D-3DE6-DE79-3759-D2BB745356C5}"/>
              </a:ext>
            </a:extLst>
          </p:cNvPr>
          <p:cNvSpPr>
            <a:spLocks noGrp="1"/>
          </p:cNvSpPr>
          <p:nvPr>
            <p:ph idx="1"/>
          </p:nvPr>
        </p:nvSpPr>
        <p:spPr>
          <a:xfrm>
            <a:off x="838200" y="1825625"/>
            <a:ext cx="10515600" cy="4351338"/>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0C3E56E-5630-614F-3FBF-1664BCF75956}"/>
              </a:ext>
            </a:extLst>
          </p:cNvPr>
          <p:cNvSpPr>
            <a:spLocks noGrp="1"/>
          </p:cNvSpPr>
          <p:nvPr>
            <p:ph type="ftr" sz="quarter" idx="10"/>
          </p:nvPr>
        </p:nvSpPr>
        <p:spPr/>
        <p:txBody>
          <a:bodyPr/>
          <a:lstStyle/>
          <a:p>
            <a:r>
              <a:rPr lang="en-US"/>
              <a:t>Presentation Name</a:t>
            </a:r>
          </a:p>
        </p:txBody>
      </p:sp>
      <p:sp>
        <p:nvSpPr>
          <p:cNvPr id="8" name="Slide Number Placeholder 7">
            <a:extLst>
              <a:ext uri="{FF2B5EF4-FFF2-40B4-BE49-F238E27FC236}">
                <a16:creationId xmlns:a16="http://schemas.microsoft.com/office/drawing/2014/main" id="{4D876DD3-B532-F3A4-D960-F82F5722EE68}"/>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4" name="Graphic 3">
            <a:extLst>
              <a:ext uri="{FF2B5EF4-FFF2-40B4-BE49-F238E27FC236}">
                <a16:creationId xmlns:a16="http://schemas.microsoft.com/office/drawing/2014/main" id="{F0ACA00B-6A05-B24D-CCC0-7C8CC1EDEB3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37174" y="5719079"/>
            <a:ext cx="1661652" cy="56773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602CC41F-1469-5D00-F782-8B11B91590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438228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Agenda">
    <p:spTree>
      <p:nvGrpSpPr>
        <p:cNvPr id="1" name=""/>
        <p:cNvGrpSpPr/>
        <p:nvPr/>
      </p:nvGrpSpPr>
      <p:grpSpPr>
        <a:xfrm>
          <a:off x="0" y="0"/>
          <a:ext cx="0" cy="0"/>
          <a:chOff x="0" y="0"/>
          <a:chExt cx="0" cy="0"/>
        </a:xfrm>
      </p:grpSpPr>
      <p:pic>
        <p:nvPicPr>
          <p:cNvPr id="9" name="Picture 8" descr="A red and black logo&#10;&#10;Description automatically generated with low confidence">
            <a:extLst>
              <a:ext uri="{FF2B5EF4-FFF2-40B4-BE49-F238E27FC236}">
                <a16:creationId xmlns:a16="http://schemas.microsoft.com/office/drawing/2014/main" id="{37B6347E-86A8-4FBE-B101-8CBF06C6B1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41960"/>
            <a:ext cx="12192000" cy="7299960"/>
          </a:xfrm>
          <a:prstGeom prst="rect">
            <a:avLst/>
          </a:prstGeom>
        </p:spPr>
      </p:pic>
      <p:sp>
        <p:nvSpPr>
          <p:cNvPr id="2" name="Title 1">
            <a:extLst>
              <a:ext uri="{FF2B5EF4-FFF2-40B4-BE49-F238E27FC236}">
                <a16:creationId xmlns:a16="http://schemas.microsoft.com/office/drawing/2014/main" id="{1D1A3B67-6367-DF0D-0A6E-D88036DDAD70}"/>
              </a:ext>
            </a:extLst>
          </p:cNvPr>
          <p:cNvSpPr>
            <a:spLocks noGrp="1"/>
          </p:cNvSpPr>
          <p:nvPr>
            <p:ph type="title" hasCustomPrompt="1"/>
          </p:nvPr>
        </p:nvSpPr>
        <p:spPr>
          <a:xfrm>
            <a:off x="871268" y="136525"/>
            <a:ext cx="10515600" cy="1109287"/>
          </a:xfrm>
          <a:prstGeom prst="rect">
            <a:avLst/>
          </a:prstGeom>
        </p:spPr>
        <p:txBody>
          <a:bodyPr anchor="b">
            <a:normAutofit/>
          </a:bodyPr>
          <a:lstStyle>
            <a:lvl1pP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Agenda</a:t>
            </a:r>
          </a:p>
        </p:txBody>
      </p:sp>
      <p:sp>
        <p:nvSpPr>
          <p:cNvPr id="3" name="Text Placeholder 2">
            <a:extLst>
              <a:ext uri="{FF2B5EF4-FFF2-40B4-BE49-F238E27FC236}">
                <a16:creationId xmlns:a16="http://schemas.microsoft.com/office/drawing/2014/main" id="{9DA97BE1-C479-4983-1F52-22BFA80C479A}"/>
              </a:ext>
            </a:extLst>
          </p:cNvPr>
          <p:cNvSpPr>
            <a:spLocks noGrp="1"/>
          </p:cNvSpPr>
          <p:nvPr>
            <p:ph type="body" idx="1"/>
          </p:nvPr>
        </p:nvSpPr>
        <p:spPr>
          <a:xfrm>
            <a:off x="831850" y="1984286"/>
            <a:ext cx="10515600" cy="3508004"/>
          </a:xfrm>
          <a:prstGeom prst="rect">
            <a:avLst/>
          </a:prstGeom>
        </p:spPr>
        <p:txBody>
          <a:bodyPr/>
          <a:lstStyle>
            <a:lvl1pPr marL="342900" indent="-342900" algn="l">
              <a:buFont typeface="Courier New" panose="02070309020205020404" pitchFamily="49" charset="0"/>
              <a:buChar char="o"/>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0"/>
            <a:r>
              <a:rPr lang="en-US"/>
              <a:t>Click to add content</a:t>
            </a:r>
          </a:p>
          <a:p>
            <a:pPr lvl="0"/>
            <a:r>
              <a:rPr lang="en-US"/>
              <a:t>Click to add content</a:t>
            </a:r>
          </a:p>
          <a:p>
            <a:pPr lvl="0"/>
            <a:r>
              <a:rPr lang="en-US"/>
              <a:t>Click to add content</a:t>
            </a:r>
          </a:p>
          <a:p>
            <a:pPr lvl="0"/>
            <a:r>
              <a:rPr lang="en-US"/>
              <a:t>Click to add content </a:t>
            </a:r>
          </a:p>
          <a:p>
            <a:pPr lvl="0"/>
            <a:r>
              <a:rPr lang="en-US"/>
              <a:t>Click to add content</a:t>
            </a:r>
          </a:p>
          <a:p>
            <a:pPr lvl="0"/>
            <a:r>
              <a:rPr lang="en-US"/>
              <a:t>Click to add content</a:t>
            </a:r>
          </a:p>
          <a:p>
            <a:pPr lvl="0"/>
            <a:r>
              <a:rPr lang="en-US"/>
              <a:t>Click to add content</a:t>
            </a:r>
          </a:p>
          <a:p>
            <a:pPr lvl="0"/>
            <a:endParaRPr lang="en-US"/>
          </a:p>
        </p:txBody>
      </p:sp>
      <p:cxnSp>
        <p:nvCxnSpPr>
          <p:cNvPr id="8" name="Straight Connector 7">
            <a:extLst>
              <a:ext uri="{FF2B5EF4-FFF2-40B4-BE49-F238E27FC236}">
                <a16:creationId xmlns:a16="http://schemas.microsoft.com/office/drawing/2014/main" id="{C0B9BF37-43F4-E7E1-1E0B-9B0C15750496}"/>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37E3015B-9CF2-45FB-D562-D9112A203E0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4" name="Footer Placeholder 3">
            <a:extLst>
              <a:ext uri="{FF2B5EF4-FFF2-40B4-BE49-F238E27FC236}">
                <a16:creationId xmlns:a16="http://schemas.microsoft.com/office/drawing/2014/main" id="{F0EBF244-E68B-0973-25D2-B2DEC1BED6D1}"/>
              </a:ext>
            </a:extLst>
          </p:cNvPr>
          <p:cNvSpPr>
            <a:spLocks noGrp="1"/>
          </p:cNvSpPr>
          <p:nvPr>
            <p:ph type="ftr" sz="quarter" idx="10"/>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5BF2749-D683-948D-1389-2D31FB82349F}"/>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5" name="Graphic 4">
            <a:extLst>
              <a:ext uri="{FF2B5EF4-FFF2-40B4-BE49-F238E27FC236}">
                <a16:creationId xmlns:a16="http://schemas.microsoft.com/office/drawing/2014/main" id="{45663187-1202-F951-98AB-D0D71BD2AB3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0EC5076F-971E-2F32-CE53-ECF5C6381E4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2737372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F2E7B236-021E-D2D1-26E4-A87A606C09DB}"/>
              </a:ext>
            </a:extLst>
          </p:cNvPr>
          <p:cNvSpPr>
            <a:spLocks noGrp="1"/>
          </p:cNvSpPr>
          <p:nvPr>
            <p:ph type="pic" sz="quarter" idx="12"/>
          </p:nvPr>
        </p:nvSpPr>
        <p:spPr>
          <a:xfrm>
            <a:off x="0" y="-28575"/>
            <a:ext cx="12192000" cy="6886575"/>
          </a:xfrm>
          <a:prstGeom prst="rect">
            <a:avLst/>
          </a:prstGeom>
        </p:spPr>
        <p:txBody>
          <a:bodyPr/>
          <a:lstStyle/>
          <a:p>
            <a:r>
              <a:rPr lang="en-US"/>
              <a:t>Click icon to add picture</a:t>
            </a:r>
          </a:p>
        </p:txBody>
      </p:sp>
      <p:pic>
        <p:nvPicPr>
          <p:cNvPr id="10" name="Picture 9" descr="A picture containing white, design, black and white&#10;&#10;Description automatically generated with medium confidence">
            <a:extLst>
              <a:ext uri="{FF2B5EF4-FFF2-40B4-BE49-F238E27FC236}">
                <a16:creationId xmlns:a16="http://schemas.microsoft.com/office/drawing/2014/main" id="{F2CDB0C2-2657-9119-788C-226FDCBC83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557" t="2185"/>
          <a:stretch/>
        </p:blipFill>
        <p:spPr>
          <a:xfrm>
            <a:off x="0" y="-28212"/>
            <a:ext cx="6016752" cy="6886212"/>
          </a:xfrm>
          <a:prstGeom prst="rect">
            <a:avLst/>
          </a:prstGeom>
        </p:spPr>
      </p:pic>
      <p:sp>
        <p:nvSpPr>
          <p:cNvPr id="11" name="Text Placeholder 13">
            <a:extLst>
              <a:ext uri="{FF2B5EF4-FFF2-40B4-BE49-F238E27FC236}">
                <a16:creationId xmlns:a16="http://schemas.microsoft.com/office/drawing/2014/main" id="{4FFF4F5D-C623-97B3-5F60-4FB6E37344EF}"/>
              </a:ext>
            </a:extLst>
          </p:cNvPr>
          <p:cNvSpPr>
            <a:spLocks noGrp="1"/>
          </p:cNvSpPr>
          <p:nvPr>
            <p:ph type="body" sz="quarter" idx="13"/>
          </p:nvPr>
        </p:nvSpPr>
        <p:spPr>
          <a:xfrm>
            <a:off x="552450" y="120015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3">
            <a:extLst>
              <a:ext uri="{FF2B5EF4-FFF2-40B4-BE49-F238E27FC236}">
                <a16:creationId xmlns:a16="http://schemas.microsoft.com/office/drawing/2014/main" id="{5AF17077-2018-C058-56DA-1E2BA7239FBF}"/>
              </a:ext>
            </a:extLst>
          </p:cNvPr>
          <p:cNvSpPr>
            <a:spLocks noGrp="1"/>
          </p:cNvSpPr>
          <p:nvPr>
            <p:ph type="body" sz="quarter" idx="14"/>
          </p:nvPr>
        </p:nvSpPr>
        <p:spPr>
          <a:xfrm>
            <a:off x="552450" y="293370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3">
            <a:extLst>
              <a:ext uri="{FF2B5EF4-FFF2-40B4-BE49-F238E27FC236}">
                <a16:creationId xmlns:a16="http://schemas.microsoft.com/office/drawing/2014/main" id="{6043790B-CB14-2075-07A8-A21C3E90F856}"/>
              </a:ext>
            </a:extLst>
          </p:cNvPr>
          <p:cNvSpPr>
            <a:spLocks noGrp="1"/>
          </p:cNvSpPr>
          <p:nvPr>
            <p:ph type="body" sz="quarter" idx="15"/>
          </p:nvPr>
        </p:nvSpPr>
        <p:spPr>
          <a:xfrm>
            <a:off x="552450" y="465813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Graphic 1">
            <a:extLst>
              <a:ext uri="{FF2B5EF4-FFF2-40B4-BE49-F238E27FC236}">
                <a16:creationId xmlns:a16="http://schemas.microsoft.com/office/drawing/2014/main" id="{B8B70B73-8853-99EB-737E-5EBDD82962D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37174" y="5719079"/>
            <a:ext cx="1661652" cy="567731"/>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C0F97F29-888A-3920-3ABC-46ED8256CA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2842792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5B05-FB55-42A3-4FBB-8CA2D79A23BA}"/>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Footer Placeholder 5">
            <a:extLst>
              <a:ext uri="{FF2B5EF4-FFF2-40B4-BE49-F238E27FC236}">
                <a16:creationId xmlns:a16="http://schemas.microsoft.com/office/drawing/2014/main" id="{D3189245-208B-F6C4-DB0F-82B7F899804C}"/>
              </a:ext>
            </a:extLst>
          </p:cNvPr>
          <p:cNvSpPr>
            <a:spLocks noGrp="1"/>
          </p:cNvSpPr>
          <p:nvPr>
            <p:ph type="ftr" sz="quarter" idx="10"/>
          </p:nvPr>
        </p:nvSpPr>
        <p:spPr/>
        <p:txBody>
          <a:bodyPr/>
          <a:lstStyle/>
          <a:p>
            <a:r>
              <a:rPr lang="en-US"/>
              <a:t>Presentation Name</a:t>
            </a:r>
          </a:p>
        </p:txBody>
      </p:sp>
      <p:sp>
        <p:nvSpPr>
          <p:cNvPr id="7" name="Slide Number Placeholder 6">
            <a:extLst>
              <a:ext uri="{FF2B5EF4-FFF2-40B4-BE49-F238E27FC236}">
                <a16:creationId xmlns:a16="http://schemas.microsoft.com/office/drawing/2014/main" id="{91F3DC3F-1E42-26D1-BF29-DB27E8258ABA}"/>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3" name="Graphic 2">
            <a:extLst>
              <a:ext uri="{FF2B5EF4-FFF2-40B4-BE49-F238E27FC236}">
                <a16:creationId xmlns:a16="http://schemas.microsoft.com/office/drawing/2014/main" id="{719DC0AE-191A-062B-4118-6DD13B2F0B4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37174" y="5719079"/>
            <a:ext cx="1661652" cy="567731"/>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D3D2A333-D763-9363-76E3-5E47D7FD4D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2460447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ntent and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D17641-458B-3349-A180-1A206B4F53D2}"/>
              </a:ext>
            </a:extLst>
          </p:cNvPr>
          <p:cNvSpPr>
            <a:spLocks noGrp="1"/>
          </p:cNvSpPr>
          <p:nvPr>
            <p:ph type="title"/>
          </p:nvPr>
        </p:nvSpPr>
        <p:spPr>
          <a:xfrm>
            <a:off x="871268" y="136525"/>
            <a:ext cx="10515600" cy="1109287"/>
          </a:xfrm>
          <a:prstGeom prst="rect">
            <a:avLst/>
          </a:prstGeom>
        </p:spPr>
        <p:txBody>
          <a:bodyPr anchor="b">
            <a:normAutofit/>
          </a:bodyPr>
          <a:lstStyle>
            <a:lvl1pPr algn="ct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3ADCA5C6-AB52-379D-7749-FC6A331D5BBE}"/>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A01CF115-84AE-8C27-8558-3D27CAF099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7" name="Footer Placeholder 6">
            <a:extLst>
              <a:ext uri="{FF2B5EF4-FFF2-40B4-BE49-F238E27FC236}">
                <a16:creationId xmlns:a16="http://schemas.microsoft.com/office/drawing/2014/main" id="{1C0BBF26-AA39-7F28-6C89-7F865A2D8943}"/>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90FC487A-87AB-A281-4BAC-BBFF893321A2}"/>
              </a:ext>
            </a:extLst>
          </p:cNvPr>
          <p:cNvSpPr>
            <a:spLocks noGrp="1"/>
          </p:cNvSpPr>
          <p:nvPr>
            <p:ph type="sldNum" sz="quarter" idx="11"/>
          </p:nvPr>
        </p:nvSpPr>
        <p:spPr/>
        <p:txBody>
          <a:bodyPr/>
          <a:lstStyle/>
          <a:p>
            <a:fld id="{A2A5D6AA-9D06-2F47-ADAF-1018052CF622}" type="slidenum">
              <a:rPr lang="en-US" smtClean="0"/>
              <a:pPr/>
              <a:t>‹#›</a:t>
            </a:fld>
            <a:endParaRPr lang="en-US"/>
          </a:p>
        </p:txBody>
      </p:sp>
      <p:sp>
        <p:nvSpPr>
          <p:cNvPr id="12" name="Text Placeholder 11">
            <a:extLst>
              <a:ext uri="{FF2B5EF4-FFF2-40B4-BE49-F238E27FC236}">
                <a16:creationId xmlns:a16="http://schemas.microsoft.com/office/drawing/2014/main" id="{23AE10FC-78C0-1714-6422-AA61969074FB}"/>
              </a:ext>
            </a:extLst>
          </p:cNvPr>
          <p:cNvSpPr>
            <a:spLocks noGrp="1"/>
          </p:cNvSpPr>
          <p:nvPr>
            <p:ph type="body" sz="quarter" idx="12"/>
          </p:nvPr>
        </p:nvSpPr>
        <p:spPr>
          <a:xfrm>
            <a:off x="871538" y="1550988"/>
            <a:ext cx="3959225" cy="41989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12C8A46-AEDA-74D8-4167-6A85A78372B9}"/>
              </a:ext>
            </a:extLst>
          </p:cNvPr>
          <p:cNvSpPr>
            <a:spLocks noGrp="1"/>
          </p:cNvSpPr>
          <p:nvPr>
            <p:ph type="pic" sz="quarter" idx="13"/>
          </p:nvPr>
        </p:nvSpPr>
        <p:spPr>
          <a:xfrm>
            <a:off x="4907756" y="1550988"/>
            <a:ext cx="6491287" cy="4198937"/>
          </a:xfrm>
          <a:prstGeom prst="rect">
            <a:avLst/>
          </a:prstGeom>
        </p:spPr>
        <p:txBody>
          <a:bodyPr/>
          <a:lstStyle/>
          <a:p>
            <a:endParaRPr lang="en-CA"/>
          </a:p>
        </p:txBody>
      </p:sp>
    </p:spTree>
    <p:extLst>
      <p:ext uri="{BB962C8B-B14F-4D97-AF65-F5344CB8AC3E}">
        <p14:creationId xmlns:p14="http://schemas.microsoft.com/office/powerpoint/2010/main" val="911770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Content and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D17641-458B-3349-A180-1A206B4F53D2}"/>
              </a:ext>
            </a:extLst>
          </p:cNvPr>
          <p:cNvSpPr>
            <a:spLocks noGrp="1"/>
          </p:cNvSpPr>
          <p:nvPr>
            <p:ph type="title"/>
          </p:nvPr>
        </p:nvSpPr>
        <p:spPr>
          <a:xfrm>
            <a:off x="871268" y="136525"/>
            <a:ext cx="10515600" cy="1109287"/>
          </a:xfrm>
          <a:prstGeom prst="rect">
            <a:avLst/>
          </a:prstGeom>
        </p:spPr>
        <p:txBody>
          <a:bodyPr anchor="b">
            <a:normAutofit/>
          </a:bodyPr>
          <a:lstStyle>
            <a:lvl1pPr algn="ct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cxnSp>
        <p:nvCxnSpPr>
          <p:cNvPr id="2" name="Straight Connector 1">
            <a:extLst>
              <a:ext uri="{FF2B5EF4-FFF2-40B4-BE49-F238E27FC236}">
                <a16:creationId xmlns:a16="http://schemas.microsoft.com/office/drawing/2014/main" id="{3ADCA5C6-AB52-379D-7749-FC6A331D5BBE}"/>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A01CF115-84AE-8C27-8558-3D27CAF099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7" name="Footer Placeholder 6">
            <a:extLst>
              <a:ext uri="{FF2B5EF4-FFF2-40B4-BE49-F238E27FC236}">
                <a16:creationId xmlns:a16="http://schemas.microsoft.com/office/drawing/2014/main" id="{1C0BBF26-AA39-7F28-6C89-7F865A2D8943}"/>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90FC487A-87AB-A281-4BAC-BBFF893321A2}"/>
              </a:ext>
            </a:extLst>
          </p:cNvPr>
          <p:cNvSpPr>
            <a:spLocks noGrp="1"/>
          </p:cNvSpPr>
          <p:nvPr>
            <p:ph type="sldNum" sz="quarter" idx="11"/>
          </p:nvPr>
        </p:nvSpPr>
        <p:spPr/>
        <p:txBody>
          <a:bodyPr/>
          <a:lstStyle/>
          <a:p>
            <a:fld id="{A2A5D6AA-9D06-2F47-ADAF-1018052CF622}" type="slidenum">
              <a:rPr lang="en-US" smtClean="0"/>
              <a:pPr/>
              <a:t>‹#›</a:t>
            </a:fld>
            <a:endParaRPr lang="en-US"/>
          </a:p>
        </p:txBody>
      </p:sp>
      <p:sp>
        <p:nvSpPr>
          <p:cNvPr id="12" name="Text Placeholder 11">
            <a:extLst>
              <a:ext uri="{FF2B5EF4-FFF2-40B4-BE49-F238E27FC236}">
                <a16:creationId xmlns:a16="http://schemas.microsoft.com/office/drawing/2014/main" id="{23AE10FC-78C0-1714-6422-AA61969074FB}"/>
              </a:ext>
            </a:extLst>
          </p:cNvPr>
          <p:cNvSpPr>
            <a:spLocks noGrp="1"/>
          </p:cNvSpPr>
          <p:nvPr>
            <p:ph type="body" sz="quarter" idx="12"/>
          </p:nvPr>
        </p:nvSpPr>
        <p:spPr>
          <a:xfrm>
            <a:off x="871538" y="1550988"/>
            <a:ext cx="3959225" cy="41989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4FBE8267-191C-FD47-CBA2-CA44A51B7CB7}"/>
              </a:ext>
            </a:extLst>
          </p:cNvPr>
          <p:cNvSpPr>
            <a:spLocks noGrp="1"/>
          </p:cNvSpPr>
          <p:nvPr>
            <p:ph type="pic" sz="quarter" idx="13"/>
          </p:nvPr>
        </p:nvSpPr>
        <p:spPr>
          <a:xfrm>
            <a:off x="5162550" y="1550988"/>
            <a:ext cx="6224588" cy="41989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pic>
        <p:nvPicPr>
          <p:cNvPr id="3" name="Graphic 2">
            <a:extLst>
              <a:ext uri="{FF2B5EF4-FFF2-40B4-BE49-F238E27FC236}">
                <a16:creationId xmlns:a16="http://schemas.microsoft.com/office/drawing/2014/main" id="{08C89233-DBF3-7CF4-9ADA-796CFFD49E0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37174" y="5719079"/>
            <a:ext cx="1661652" cy="56773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5C3DD2F-37B5-A2A1-C0F0-13160E28258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2496242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icture and Title">
    <p:spTree>
      <p:nvGrpSpPr>
        <p:cNvPr id="1" name=""/>
        <p:cNvGrpSpPr/>
        <p:nvPr/>
      </p:nvGrpSpPr>
      <p:grpSpPr>
        <a:xfrm>
          <a:off x="0" y="0"/>
          <a:ext cx="0" cy="0"/>
          <a:chOff x="0" y="0"/>
          <a:chExt cx="0" cy="0"/>
        </a:xfrm>
      </p:grpSpPr>
      <p:pic>
        <p:nvPicPr>
          <p:cNvPr id="3" name="Picture 2" descr="A group of people in a room&#10;&#10;Description automatically generated with medium confidence">
            <a:extLst>
              <a:ext uri="{FF2B5EF4-FFF2-40B4-BE49-F238E27FC236}">
                <a16:creationId xmlns:a16="http://schemas.microsoft.com/office/drawing/2014/main" id="{42871D63-5519-DFD3-B742-FE8FBBE8ECD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2989" t="43252" b="17217"/>
          <a:stretch/>
        </p:blipFill>
        <p:spPr>
          <a:xfrm>
            <a:off x="-340660" y="-233082"/>
            <a:ext cx="12685059" cy="7602070"/>
          </a:xfrm>
          <a:prstGeom prst="rect">
            <a:avLst/>
          </a:prstGeom>
          <a:noFill/>
        </p:spPr>
      </p:pic>
      <p:sp>
        <p:nvSpPr>
          <p:cNvPr id="7" name="Title 1">
            <a:extLst>
              <a:ext uri="{FF2B5EF4-FFF2-40B4-BE49-F238E27FC236}">
                <a16:creationId xmlns:a16="http://schemas.microsoft.com/office/drawing/2014/main" id="{E2D4A410-26FA-FFD0-A70A-7C5DCA54CB31}"/>
              </a:ext>
            </a:extLst>
          </p:cNvPr>
          <p:cNvSpPr>
            <a:spLocks noGrp="1"/>
          </p:cNvSpPr>
          <p:nvPr>
            <p:ph type="title"/>
          </p:nvPr>
        </p:nvSpPr>
        <p:spPr>
          <a:xfrm>
            <a:off x="838200" y="3028950"/>
            <a:ext cx="3932237" cy="1421130"/>
          </a:xfrm>
          <a:prstGeom prst="rect">
            <a:avLst/>
          </a:prstGeom>
        </p:spPr>
        <p:txBody>
          <a:bodyPr anchor="b"/>
          <a:lstStyle>
            <a:lvl1pPr>
              <a:defRPr sz="32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cxnSp>
        <p:nvCxnSpPr>
          <p:cNvPr id="2" name="Straight Connector 1">
            <a:extLst>
              <a:ext uri="{FF2B5EF4-FFF2-40B4-BE49-F238E27FC236}">
                <a16:creationId xmlns:a16="http://schemas.microsoft.com/office/drawing/2014/main" id="{F7F9C8A1-2ABB-4B27-CFC3-90CE1678F240}"/>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D3A6E25C-4FE9-E74C-7A14-F913ECCB4D8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4" name="Footer Placeholder 3">
            <a:extLst>
              <a:ext uri="{FF2B5EF4-FFF2-40B4-BE49-F238E27FC236}">
                <a16:creationId xmlns:a16="http://schemas.microsoft.com/office/drawing/2014/main" id="{C3DD9A03-38A6-F3D9-C491-AE1F8D268EA4}"/>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D84BEFAC-7863-1122-E311-E9967DDBFEC6}"/>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5" name="Graphic 4">
            <a:extLst>
              <a:ext uri="{FF2B5EF4-FFF2-40B4-BE49-F238E27FC236}">
                <a16:creationId xmlns:a16="http://schemas.microsoft.com/office/drawing/2014/main" id="{50516800-6149-741B-1291-EAF29D0AB04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7C4E41FA-9490-36B0-18EE-AF9608D900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207148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backgrou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7647C1E-8D91-A412-5C04-E8AAAC8140B5}"/>
              </a:ext>
            </a:extLst>
          </p:cNvPr>
          <p:cNvSpPr>
            <a:spLocks noGrp="1"/>
          </p:cNvSpPr>
          <p:nvPr>
            <p:ph type="pic" sz="quarter" idx="12"/>
          </p:nvPr>
        </p:nvSpPr>
        <p:spPr>
          <a:xfrm>
            <a:off x="0" y="0"/>
            <a:ext cx="12192000" cy="6858000"/>
          </a:xfrm>
          <a:prstGeom prst="rect">
            <a:avLst/>
          </a:prstGeom>
        </p:spPr>
        <p:txBody>
          <a:bodyPr/>
          <a:lstStyle>
            <a:lvl1pPr marL="0" indent="0">
              <a:buNone/>
              <a:defRPr>
                <a:solidFill>
                  <a:schemeClr val="bg1"/>
                </a:solidFill>
              </a:defRPr>
            </a:lvl1pPr>
          </a:lstStyle>
          <a:p>
            <a:endParaRPr lang="en-US" dirty="0"/>
          </a:p>
        </p:txBody>
      </p:sp>
      <p:cxnSp>
        <p:nvCxnSpPr>
          <p:cNvPr id="7" name="Straight Connector 6">
            <a:extLst>
              <a:ext uri="{FF2B5EF4-FFF2-40B4-BE49-F238E27FC236}">
                <a16:creationId xmlns:a16="http://schemas.microsoft.com/office/drawing/2014/main" id="{87376FBD-9556-7676-B37B-960B9BBCCED8}"/>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 name="Title 7">
            <a:extLst>
              <a:ext uri="{FF2B5EF4-FFF2-40B4-BE49-F238E27FC236}">
                <a16:creationId xmlns:a16="http://schemas.microsoft.com/office/drawing/2014/main" id="{C1477805-D238-20B5-921E-845367EF03B5}"/>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5D5CA18D-32B3-1B4A-0006-561CFA2D78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2" name="Footer Placeholder 1">
            <a:extLst>
              <a:ext uri="{FF2B5EF4-FFF2-40B4-BE49-F238E27FC236}">
                <a16:creationId xmlns:a16="http://schemas.microsoft.com/office/drawing/2014/main" id="{9EAA3082-9B6F-FF79-79EE-F63DC7ECB560}"/>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71F84573-68AD-AFE4-918C-3A43DD993FD5}"/>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3992982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icture, content and caption">
    <p:spTree>
      <p:nvGrpSpPr>
        <p:cNvPr id="1" name=""/>
        <p:cNvGrpSpPr/>
        <p:nvPr/>
      </p:nvGrpSpPr>
      <p:grpSpPr>
        <a:xfrm>
          <a:off x="0" y="0"/>
          <a:ext cx="0" cy="0"/>
          <a:chOff x="0" y="0"/>
          <a:chExt cx="0" cy="0"/>
        </a:xfrm>
      </p:grpSpPr>
      <p:pic>
        <p:nvPicPr>
          <p:cNvPr id="15" name="Picture 14" descr="A group of people posing for a photo&#10;&#10;Description automatically generated">
            <a:extLst>
              <a:ext uri="{FF2B5EF4-FFF2-40B4-BE49-F238E27FC236}">
                <a16:creationId xmlns:a16="http://schemas.microsoft.com/office/drawing/2014/main" id="{A31221F8-858E-A67D-9A19-4FD54CD0F80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084" b="5566"/>
          <a:stretch/>
        </p:blipFill>
        <p:spPr>
          <a:xfrm>
            <a:off x="-361950" y="-251460"/>
            <a:ext cx="12752069" cy="7280910"/>
          </a:xfrm>
          <a:prstGeom prst="rect">
            <a:avLst/>
          </a:prstGeom>
        </p:spPr>
      </p:pic>
      <p:sp>
        <p:nvSpPr>
          <p:cNvPr id="2" name="Title 1">
            <a:extLst>
              <a:ext uri="{FF2B5EF4-FFF2-40B4-BE49-F238E27FC236}">
                <a16:creationId xmlns:a16="http://schemas.microsoft.com/office/drawing/2014/main" id="{BFD7D8E0-C896-7906-E85E-A3CED827D628}"/>
              </a:ext>
            </a:extLst>
          </p:cNvPr>
          <p:cNvSpPr>
            <a:spLocks noGrp="1"/>
          </p:cNvSpPr>
          <p:nvPr>
            <p:ph type="title"/>
          </p:nvPr>
        </p:nvSpPr>
        <p:spPr>
          <a:xfrm>
            <a:off x="-112712" y="3424237"/>
            <a:ext cx="4970462" cy="1037114"/>
          </a:xfrm>
          <a:prstGeom prst="rect">
            <a:avLst/>
          </a:prstGeom>
        </p:spPr>
        <p:txBody>
          <a:bodyPr anchor="b"/>
          <a:lstStyle>
            <a:lvl1pPr>
              <a:defRPr sz="32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8104A0C2-B0E9-2540-142A-0058A5B8B8D8}"/>
              </a:ext>
            </a:extLst>
          </p:cNvPr>
          <p:cNvSpPr>
            <a:spLocks noGrp="1"/>
          </p:cNvSpPr>
          <p:nvPr>
            <p:ph type="body" sz="half" idx="2"/>
          </p:nvPr>
        </p:nvSpPr>
        <p:spPr>
          <a:xfrm>
            <a:off x="-112712" y="4605270"/>
            <a:ext cx="4970462" cy="803580"/>
          </a:xfrm>
          <a:prstGeom prst="rect">
            <a:avLst/>
          </a:prstGeom>
        </p:spPr>
        <p:txBody>
          <a:bodyPr/>
          <a:lstStyle>
            <a:lvl1pPr marL="0" indent="0">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3" name="Straight Connector 2">
            <a:extLst>
              <a:ext uri="{FF2B5EF4-FFF2-40B4-BE49-F238E27FC236}">
                <a16:creationId xmlns:a16="http://schemas.microsoft.com/office/drawing/2014/main" id="{19594706-A272-6FE5-2794-93C26E89C1AD}"/>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ACEDD0B6-EA61-7184-5946-67A32B009FB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5" name="Footer Placeholder 4">
            <a:extLst>
              <a:ext uri="{FF2B5EF4-FFF2-40B4-BE49-F238E27FC236}">
                <a16:creationId xmlns:a16="http://schemas.microsoft.com/office/drawing/2014/main" id="{ADF9EFA2-EFBB-DDDA-E453-D2A418D3A839}"/>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34F21DFB-5B94-D733-8A73-C13FD8D73006}"/>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6" name="Graphic 5">
            <a:extLst>
              <a:ext uri="{FF2B5EF4-FFF2-40B4-BE49-F238E27FC236}">
                <a16:creationId xmlns:a16="http://schemas.microsoft.com/office/drawing/2014/main" id="{A7FCCFE6-7EA4-C945-CE44-38728148E43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602571AC-1444-6CAF-79A6-159EFD46E95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463644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content">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screenshot, graphics, graphic design, red&#10;&#10;Description automatically generated">
            <a:extLst>
              <a:ext uri="{FF2B5EF4-FFF2-40B4-BE49-F238E27FC236}">
                <a16:creationId xmlns:a16="http://schemas.microsoft.com/office/drawing/2014/main" id="{8D6244AC-3D6F-EC27-E09F-EE5C275B47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328" r="9654" b="57745"/>
          <a:stretch/>
        </p:blipFill>
        <p:spPr>
          <a:xfrm>
            <a:off x="-377745" y="-190500"/>
            <a:ext cx="13128546" cy="7277100"/>
          </a:xfrm>
          <a:prstGeom prst="rect">
            <a:avLst/>
          </a:prstGeom>
        </p:spPr>
      </p:pic>
      <p:sp>
        <p:nvSpPr>
          <p:cNvPr id="9" name="Title 1">
            <a:extLst>
              <a:ext uri="{FF2B5EF4-FFF2-40B4-BE49-F238E27FC236}">
                <a16:creationId xmlns:a16="http://schemas.microsoft.com/office/drawing/2014/main" id="{C10C2FCA-B4ED-FC4B-5C00-04D14CAD6250}"/>
              </a:ext>
            </a:extLst>
          </p:cNvPr>
          <p:cNvSpPr>
            <a:spLocks noGrp="1"/>
          </p:cNvSpPr>
          <p:nvPr>
            <p:ph type="ctrTitle"/>
          </p:nvPr>
        </p:nvSpPr>
        <p:spPr>
          <a:xfrm>
            <a:off x="1524000" y="1122363"/>
            <a:ext cx="9144000" cy="2387600"/>
          </a:xfrm>
          <a:prstGeom prst="rect">
            <a:avLst/>
          </a:prstGeom>
        </p:spPr>
        <p:txBody>
          <a:bodyPr anchor="b"/>
          <a:lstStyle>
            <a:lvl1pPr algn="ctr">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cxnSp>
        <p:nvCxnSpPr>
          <p:cNvPr id="6" name="Straight Connector 5">
            <a:extLst>
              <a:ext uri="{FF2B5EF4-FFF2-40B4-BE49-F238E27FC236}">
                <a16:creationId xmlns:a16="http://schemas.microsoft.com/office/drawing/2014/main" id="{7A4DEACE-8B57-D3B0-DAFE-9B94AD0044FE}"/>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2A1D6785-7336-E0C4-A115-E920DC33D1B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2" name="Footer Placeholder 1">
            <a:extLst>
              <a:ext uri="{FF2B5EF4-FFF2-40B4-BE49-F238E27FC236}">
                <a16:creationId xmlns:a16="http://schemas.microsoft.com/office/drawing/2014/main" id="{E70631AA-429E-2611-75E5-BE17B59C5FA8}"/>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BDF86859-DB0A-335C-87C0-946FAA1B2C1C}"/>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3" name="Graphic 2">
            <a:extLst>
              <a:ext uri="{FF2B5EF4-FFF2-40B4-BE49-F238E27FC236}">
                <a16:creationId xmlns:a16="http://schemas.microsoft.com/office/drawing/2014/main" id="{665F822A-6EB4-3C6B-72A3-7D67D866AA1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D5B88CBB-0311-4E6E-3630-845866A1B07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1775950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2">
    <p:spTree>
      <p:nvGrpSpPr>
        <p:cNvPr id="1" name=""/>
        <p:cNvGrpSpPr/>
        <p:nvPr/>
      </p:nvGrpSpPr>
      <p:grpSpPr>
        <a:xfrm>
          <a:off x="0" y="0"/>
          <a:ext cx="0" cy="0"/>
          <a:chOff x="0" y="0"/>
          <a:chExt cx="0" cy="0"/>
        </a:xfrm>
      </p:grpSpPr>
      <p:pic>
        <p:nvPicPr>
          <p:cNvPr id="4" name="Picture 3" descr="A red and black rectangle with a black background&#10;&#10;Description automatically generated with low confidence">
            <a:extLst>
              <a:ext uri="{FF2B5EF4-FFF2-40B4-BE49-F238E27FC236}">
                <a16:creationId xmlns:a16="http://schemas.microsoft.com/office/drawing/2014/main" id="{E9F9D0CF-1947-6636-FF73-4A8E367BC7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3523B9-1E7B-7FCB-34E6-771AE851A4D1}"/>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3978390D-9314-6461-96B2-508F660655AD}"/>
              </a:ext>
            </a:extLst>
          </p:cNvPr>
          <p:cNvSpPr>
            <a:spLocks noGrp="1"/>
          </p:cNvSpPr>
          <p:nvPr>
            <p:ph type="subTitle" idx="1"/>
          </p:nvPr>
        </p:nvSpPr>
        <p:spPr>
          <a:xfrm>
            <a:off x="1524000" y="1962394"/>
            <a:ext cx="9144000" cy="4153926"/>
          </a:xfrm>
          <a:prstGeom prst="rect">
            <a:avLst/>
          </a:prstGeo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FFC5E1F1-8E0E-FF51-02DB-D6CCE6B23A17}"/>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372E5C33-BDD3-75B0-93C3-BF440A5BFA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9" name="Footer Placeholder 8">
            <a:extLst>
              <a:ext uri="{FF2B5EF4-FFF2-40B4-BE49-F238E27FC236}">
                <a16:creationId xmlns:a16="http://schemas.microsoft.com/office/drawing/2014/main" id="{27B3DB6A-36E0-8F24-3764-EF8802F82A0B}"/>
              </a:ext>
            </a:extLst>
          </p:cNvPr>
          <p:cNvSpPr>
            <a:spLocks noGrp="1"/>
          </p:cNvSpPr>
          <p:nvPr>
            <p:ph type="ftr" sz="quarter" idx="10"/>
          </p:nvPr>
        </p:nvSpPr>
        <p:spPr/>
        <p:txBody>
          <a:bodyPr/>
          <a:lstStyle/>
          <a:p>
            <a:r>
              <a:rPr lang="en-US"/>
              <a:t>Presentation Name</a:t>
            </a:r>
          </a:p>
        </p:txBody>
      </p:sp>
      <p:sp>
        <p:nvSpPr>
          <p:cNvPr id="10" name="Slide Number Placeholder 9">
            <a:extLst>
              <a:ext uri="{FF2B5EF4-FFF2-40B4-BE49-F238E27FC236}">
                <a16:creationId xmlns:a16="http://schemas.microsoft.com/office/drawing/2014/main" id="{4E7B1780-912B-70F7-2E3A-7C6E5F755479}"/>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3" name="Graphic 2">
            <a:extLst>
              <a:ext uri="{FF2B5EF4-FFF2-40B4-BE49-F238E27FC236}">
                <a16:creationId xmlns:a16="http://schemas.microsoft.com/office/drawing/2014/main" id="{C0168681-57D9-4858-5889-48D759EF0713}"/>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D626C0AF-071A-D257-040B-DB11F41DBBA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4169477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Content2">
    <p:spTree>
      <p:nvGrpSpPr>
        <p:cNvPr id="1" name=""/>
        <p:cNvGrpSpPr/>
        <p:nvPr/>
      </p:nvGrpSpPr>
      <p:grpSpPr>
        <a:xfrm>
          <a:off x="0" y="0"/>
          <a:ext cx="0" cy="0"/>
          <a:chOff x="0" y="0"/>
          <a:chExt cx="0" cy="0"/>
        </a:xfrm>
      </p:grpSpPr>
      <p:pic>
        <p:nvPicPr>
          <p:cNvPr id="4" name="Picture 3" descr="A red and black rectangle with a black background&#10;&#10;Description automatically generated with low confidence">
            <a:extLst>
              <a:ext uri="{FF2B5EF4-FFF2-40B4-BE49-F238E27FC236}">
                <a16:creationId xmlns:a16="http://schemas.microsoft.com/office/drawing/2014/main" id="{E9F9D0CF-1947-6636-FF73-4A8E367BC7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3523B9-1E7B-7FCB-34E6-771AE851A4D1}"/>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FFC5E1F1-8E0E-FF51-02DB-D6CCE6B23A17}"/>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372E5C33-BDD3-75B0-93C3-BF440A5BFA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10" name="Chart Placeholder 9">
            <a:extLst>
              <a:ext uri="{FF2B5EF4-FFF2-40B4-BE49-F238E27FC236}">
                <a16:creationId xmlns:a16="http://schemas.microsoft.com/office/drawing/2014/main" id="{8CA0DF38-47BE-8294-AE84-5F754C5AE944}"/>
              </a:ext>
            </a:extLst>
          </p:cNvPr>
          <p:cNvSpPr>
            <a:spLocks noGrp="1"/>
          </p:cNvSpPr>
          <p:nvPr>
            <p:ph type="chart" sz="quarter" idx="13"/>
          </p:nvPr>
        </p:nvSpPr>
        <p:spPr>
          <a:xfrm>
            <a:off x="838200" y="1849438"/>
            <a:ext cx="4827588" cy="38560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1" name="Chart Placeholder 9">
            <a:extLst>
              <a:ext uri="{FF2B5EF4-FFF2-40B4-BE49-F238E27FC236}">
                <a16:creationId xmlns:a16="http://schemas.microsoft.com/office/drawing/2014/main" id="{CFC00239-8FB0-2A19-1417-FF9591988838}"/>
              </a:ext>
            </a:extLst>
          </p:cNvPr>
          <p:cNvSpPr>
            <a:spLocks noGrp="1"/>
          </p:cNvSpPr>
          <p:nvPr>
            <p:ph type="chart" sz="quarter" idx="14"/>
          </p:nvPr>
        </p:nvSpPr>
        <p:spPr>
          <a:xfrm>
            <a:off x="6515100" y="1880154"/>
            <a:ext cx="4827588" cy="38560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2" name="Footer Placeholder 11">
            <a:extLst>
              <a:ext uri="{FF2B5EF4-FFF2-40B4-BE49-F238E27FC236}">
                <a16:creationId xmlns:a16="http://schemas.microsoft.com/office/drawing/2014/main" id="{8112D084-52E9-3BEC-DF5B-39EE4112F46E}"/>
              </a:ext>
            </a:extLst>
          </p:cNvPr>
          <p:cNvSpPr>
            <a:spLocks noGrp="1"/>
          </p:cNvSpPr>
          <p:nvPr>
            <p:ph type="ftr" sz="quarter" idx="15"/>
          </p:nvPr>
        </p:nvSpPr>
        <p:spPr/>
        <p:txBody>
          <a:bodyPr/>
          <a:lstStyle/>
          <a:p>
            <a:r>
              <a:rPr lang="en-US"/>
              <a:t>Presentation Name</a:t>
            </a:r>
          </a:p>
        </p:txBody>
      </p:sp>
      <p:sp>
        <p:nvSpPr>
          <p:cNvPr id="13" name="Slide Number Placeholder 12">
            <a:extLst>
              <a:ext uri="{FF2B5EF4-FFF2-40B4-BE49-F238E27FC236}">
                <a16:creationId xmlns:a16="http://schemas.microsoft.com/office/drawing/2014/main" id="{8F9AA09E-3292-8D3B-2F1E-71CD50E427F9}"/>
              </a:ext>
            </a:extLst>
          </p:cNvPr>
          <p:cNvSpPr>
            <a:spLocks noGrp="1"/>
          </p:cNvSpPr>
          <p:nvPr>
            <p:ph type="sldNum" sz="quarter" idx="16"/>
          </p:nvPr>
        </p:nvSpPr>
        <p:spPr/>
        <p:txBody>
          <a:bodyPr/>
          <a:lstStyle/>
          <a:p>
            <a:fld id="{A2A5D6AA-9D06-2F47-ADAF-1018052CF622}" type="slidenum">
              <a:rPr lang="en-US" smtClean="0"/>
              <a:pPr/>
              <a:t>‹#›</a:t>
            </a:fld>
            <a:endParaRPr lang="en-US"/>
          </a:p>
        </p:txBody>
      </p:sp>
      <p:pic>
        <p:nvPicPr>
          <p:cNvPr id="3" name="Graphic 2">
            <a:extLst>
              <a:ext uri="{FF2B5EF4-FFF2-40B4-BE49-F238E27FC236}">
                <a16:creationId xmlns:a16="http://schemas.microsoft.com/office/drawing/2014/main" id="{E55D5FBE-7318-38B1-A933-E68B0FECD89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6BC5C31C-E5C5-7FDD-6942-6E133C32933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335235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Content2">
    <p:spTree>
      <p:nvGrpSpPr>
        <p:cNvPr id="1" name=""/>
        <p:cNvGrpSpPr/>
        <p:nvPr/>
      </p:nvGrpSpPr>
      <p:grpSpPr>
        <a:xfrm>
          <a:off x="0" y="0"/>
          <a:ext cx="0" cy="0"/>
          <a:chOff x="0" y="0"/>
          <a:chExt cx="0" cy="0"/>
        </a:xfrm>
      </p:grpSpPr>
      <p:pic>
        <p:nvPicPr>
          <p:cNvPr id="4" name="Picture 3" descr="A red and black rectangle with a black background&#10;&#10;Description automatically generated with low confidence">
            <a:extLst>
              <a:ext uri="{FF2B5EF4-FFF2-40B4-BE49-F238E27FC236}">
                <a16:creationId xmlns:a16="http://schemas.microsoft.com/office/drawing/2014/main" id="{E9F9D0CF-1947-6636-FF73-4A8E367BC7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3523B9-1E7B-7FCB-34E6-771AE851A4D1}"/>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FFC5E1F1-8E0E-FF51-02DB-D6CCE6B23A17}"/>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372E5C33-BDD3-75B0-93C3-BF440A5BFA3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9" name="Table Placeholder 8">
            <a:extLst>
              <a:ext uri="{FF2B5EF4-FFF2-40B4-BE49-F238E27FC236}">
                <a16:creationId xmlns:a16="http://schemas.microsoft.com/office/drawing/2014/main" id="{BD1ED9D7-647A-EC7B-F97C-C60569595FDE}"/>
              </a:ext>
            </a:extLst>
          </p:cNvPr>
          <p:cNvSpPr>
            <a:spLocks noGrp="1"/>
          </p:cNvSpPr>
          <p:nvPr>
            <p:ph type="tbl" sz="quarter" idx="13"/>
          </p:nvPr>
        </p:nvSpPr>
        <p:spPr>
          <a:xfrm>
            <a:off x="6427787" y="2055813"/>
            <a:ext cx="4926013" cy="3697288"/>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2" name="Table Placeholder 8">
            <a:extLst>
              <a:ext uri="{FF2B5EF4-FFF2-40B4-BE49-F238E27FC236}">
                <a16:creationId xmlns:a16="http://schemas.microsoft.com/office/drawing/2014/main" id="{926610D9-0D82-F972-F577-686BE07B90E7}"/>
              </a:ext>
            </a:extLst>
          </p:cNvPr>
          <p:cNvSpPr>
            <a:spLocks noGrp="1"/>
          </p:cNvSpPr>
          <p:nvPr>
            <p:ph type="tbl" sz="quarter" idx="14"/>
          </p:nvPr>
        </p:nvSpPr>
        <p:spPr>
          <a:xfrm>
            <a:off x="990600" y="2060575"/>
            <a:ext cx="4926013" cy="3697288"/>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3" name="Footer Placeholder 12">
            <a:extLst>
              <a:ext uri="{FF2B5EF4-FFF2-40B4-BE49-F238E27FC236}">
                <a16:creationId xmlns:a16="http://schemas.microsoft.com/office/drawing/2014/main" id="{1344098C-AED0-A2FC-19B2-3CFA467E8224}"/>
              </a:ext>
            </a:extLst>
          </p:cNvPr>
          <p:cNvSpPr>
            <a:spLocks noGrp="1"/>
          </p:cNvSpPr>
          <p:nvPr>
            <p:ph type="ftr" sz="quarter" idx="15"/>
          </p:nvPr>
        </p:nvSpPr>
        <p:spPr/>
        <p:txBody>
          <a:bodyPr/>
          <a:lstStyle/>
          <a:p>
            <a:r>
              <a:rPr lang="en-US"/>
              <a:t>Presentation Name</a:t>
            </a:r>
          </a:p>
        </p:txBody>
      </p:sp>
      <p:sp>
        <p:nvSpPr>
          <p:cNvPr id="14" name="Slide Number Placeholder 13">
            <a:extLst>
              <a:ext uri="{FF2B5EF4-FFF2-40B4-BE49-F238E27FC236}">
                <a16:creationId xmlns:a16="http://schemas.microsoft.com/office/drawing/2014/main" id="{34BFC5A9-DDBA-DB85-3147-3F2B559F9B42}"/>
              </a:ext>
            </a:extLst>
          </p:cNvPr>
          <p:cNvSpPr>
            <a:spLocks noGrp="1"/>
          </p:cNvSpPr>
          <p:nvPr>
            <p:ph type="sldNum" sz="quarter" idx="16"/>
          </p:nvPr>
        </p:nvSpPr>
        <p:spPr/>
        <p:txBody>
          <a:bodyPr/>
          <a:lstStyle/>
          <a:p>
            <a:fld id="{A2A5D6AA-9D06-2F47-ADAF-1018052CF622}" type="slidenum">
              <a:rPr lang="en-US" smtClean="0"/>
              <a:pPr/>
              <a:t>‹#›</a:t>
            </a:fld>
            <a:endParaRPr lang="en-US"/>
          </a:p>
        </p:txBody>
      </p:sp>
      <p:pic>
        <p:nvPicPr>
          <p:cNvPr id="3" name="Graphic 2">
            <a:extLst>
              <a:ext uri="{FF2B5EF4-FFF2-40B4-BE49-F238E27FC236}">
                <a16:creationId xmlns:a16="http://schemas.microsoft.com/office/drawing/2014/main" id="{D99DA398-2A4A-E862-2EA2-DFBAA767587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F164D29E-7A27-4E68-ECE2-D93500DF9CC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640342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6" name="Picture 5" descr="A red and black logo&#10;&#10;Description automatically generated with low confidence">
            <a:extLst>
              <a:ext uri="{FF2B5EF4-FFF2-40B4-BE49-F238E27FC236}">
                <a16:creationId xmlns:a16="http://schemas.microsoft.com/office/drawing/2014/main" id="{7778F2A5-3880-686B-D20D-FEFCE3C4EB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5B5533F7-2E45-EF61-C7A3-5EB640CD84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4" name="Straight Connector 3">
            <a:extLst>
              <a:ext uri="{FF2B5EF4-FFF2-40B4-BE49-F238E27FC236}">
                <a16:creationId xmlns:a16="http://schemas.microsoft.com/office/drawing/2014/main" id="{7D6FB117-637D-9052-EDEF-927A688BF080}"/>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68F46E96-D513-1786-D9D4-EA3D06FA5C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9" name="Footer Placeholder 8">
            <a:extLst>
              <a:ext uri="{FF2B5EF4-FFF2-40B4-BE49-F238E27FC236}">
                <a16:creationId xmlns:a16="http://schemas.microsoft.com/office/drawing/2014/main" id="{1641ABBC-18D0-DB9B-E787-C288F6405868}"/>
              </a:ext>
            </a:extLst>
          </p:cNvPr>
          <p:cNvSpPr>
            <a:spLocks noGrp="1"/>
          </p:cNvSpPr>
          <p:nvPr>
            <p:ph type="ftr" sz="quarter" idx="10"/>
          </p:nvPr>
        </p:nvSpPr>
        <p:spPr/>
        <p:txBody>
          <a:bodyPr/>
          <a:lstStyle/>
          <a:p>
            <a:r>
              <a:rPr lang="en-US"/>
              <a:t>Presentation Name</a:t>
            </a:r>
          </a:p>
        </p:txBody>
      </p:sp>
      <p:sp>
        <p:nvSpPr>
          <p:cNvPr id="10" name="Slide Number Placeholder 9">
            <a:extLst>
              <a:ext uri="{FF2B5EF4-FFF2-40B4-BE49-F238E27FC236}">
                <a16:creationId xmlns:a16="http://schemas.microsoft.com/office/drawing/2014/main" id="{DFD76D24-DE15-79B9-DE45-E5ECE34B36D2}"/>
              </a:ext>
            </a:extLst>
          </p:cNvPr>
          <p:cNvSpPr>
            <a:spLocks noGrp="1"/>
          </p:cNvSpPr>
          <p:nvPr>
            <p:ph type="sldNum" sz="quarter" idx="11"/>
          </p:nvPr>
        </p:nvSpPr>
        <p:spPr/>
        <p:txBody>
          <a:bodyPr/>
          <a:lstStyle/>
          <a:p>
            <a:fld id="{A2A5D6AA-9D06-2F47-ADAF-1018052CF622}" type="slidenum">
              <a:rPr lang="en-US" smtClean="0"/>
              <a:pPr/>
              <a:t>‹#›</a:t>
            </a:fld>
            <a:endParaRPr lang="en-US"/>
          </a:p>
        </p:txBody>
      </p:sp>
      <p:sp>
        <p:nvSpPr>
          <p:cNvPr id="2" name="Title 1">
            <a:extLst>
              <a:ext uri="{FF2B5EF4-FFF2-40B4-BE49-F238E27FC236}">
                <a16:creationId xmlns:a16="http://schemas.microsoft.com/office/drawing/2014/main" id="{3E55F94A-F73B-32DF-652C-0CD2BF2CE36D}"/>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3" name="Graphic 2">
            <a:extLst>
              <a:ext uri="{FF2B5EF4-FFF2-40B4-BE49-F238E27FC236}">
                <a16:creationId xmlns:a16="http://schemas.microsoft.com/office/drawing/2014/main" id="{49C5F3C7-D8A7-FBC0-54CE-7CDBDEA4C67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93F97D54-AACC-0BFB-921D-AC990654EB1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13871869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
    <p:spTree>
      <p:nvGrpSpPr>
        <p:cNvPr id="1" name=""/>
        <p:cNvGrpSpPr/>
        <p:nvPr/>
      </p:nvGrpSpPr>
      <p:grpSpPr>
        <a:xfrm>
          <a:off x="0" y="0"/>
          <a:ext cx="0" cy="0"/>
          <a:chOff x="0" y="0"/>
          <a:chExt cx="0" cy="0"/>
        </a:xfrm>
      </p:grpSpPr>
      <p:pic>
        <p:nvPicPr>
          <p:cNvPr id="4" name="Picture 3" descr="A picture containing red, graphics, colorfulness, carmine&#10;&#10;Description automatically generated">
            <a:extLst>
              <a:ext uri="{FF2B5EF4-FFF2-40B4-BE49-F238E27FC236}">
                <a16:creationId xmlns:a16="http://schemas.microsoft.com/office/drawing/2014/main" id="{9D04F6A4-F25A-ED2F-0DCD-9EA5108B2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6208E1A3-FF2C-9F82-4F8A-E41F75CE59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25329B28-295F-78D0-62BD-BB407AD4B091}"/>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972CDF37-F05A-1678-40A8-F090C04DF3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9" name="Footer Placeholder 8">
            <a:extLst>
              <a:ext uri="{FF2B5EF4-FFF2-40B4-BE49-F238E27FC236}">
                <a16:creationId xmlns:a16="http://schemas.microsoft.com/office/drawing/2014/main" id="{93104EC6-3A5F-A81A-822D-26482350DC7D}"/>
              </a:ext>
            </a:extLst>
          </p:cNvPr>
          <p:cNvSpPr>
            <a:spLocks noGrp="1"/>
          </p:cNvSpPr>
          <p:nvPr>
            <p:ph type="ftr" sz="quarter" idx="10"/>
          </p:nvPr>
        </p:nvSpPr>
        <p:spPr/>
        <p:txBody>
          <a:bodyPr/>
          <a:lstStyle/>
          <a:p>
            <a:r>
              <a:rPr lang="en-US"/>
              <a:t>Presentation Name</a:t>
            </a:r>
          </a:p>
        </p:txBody>
      </p:sp>
      <p:sp>
        <p:nvSpPr>
          <p:cNvPr id="10" name="Slide Number Placeholder 9">
            <a:extLst>
              <a:ext uri="{FF2B5EF4-FFF2-40B4-BE49-F238E27FC236}">
                <a16:creationId xmlns:a16="http://schemas.microsoft.com/office/drawing/2014/main" id="{F3EC697E-5917-5980-EAD7-92F740BEAA6C}"/>
              </a:ext>
            </a:extLst>
          </p:cNvPr>
          <p:cNvSpPr>
            <a:spLocks noGrp="1"/>
          </p:cNvSpPr>
          <p:nvPr>
            <p:ph type="sldNum" sz="quarter" idx="11"/>
          </p:nvPr>
        </p:nvSpPr>
        <p:spPr/>
        <p:txBody>
          <a:bodyPr/>
          <a:lstStyle/>
          <a:p>
            <a:fld id="{A2A5D6AA-9D06-2F47-ADAF-1018052CF622}" type="slidenum">
              <a:rPr lang="en-US" smtClean="0"/>
              <a:pPr/>
              <a:t>‹#›</a:t>
            </a:fld>
            <a:endParaRPr lang="en-US"/>
          </a:p>
        </p:txBody>
      </p:sp>
      <p:sp>
        <p:nvSpPr>
          <p:cNvPr id="2" name="Title 1">
            <a:extLst>
              <a:ext uri="{FF2B5EF4-FFF2-40B4-BE49-F238E27FC236}">
                <a16:creationId xmlns:a16="http://schemas.microsoft.com/office/drawing/2014/main" id="{A182904D-6A1B-6C67-CF54-0303E60E2966}"/>
              </a:ext>
            </a:extLst>
          </p:cNvPr>
          <p:cNvSpPr>
            <a:spLocks noGrp="1"/>
          </p:cNvSpPr>
          <p:nvPr>
            <p:ph type="title"/>
          </p:nvPr>
        </p:nvSpPr>
        <p:spPr>
          <a:xfrm>
            <a:off x="838200" y="365125"/>
            <a:ext cx="10515600" cy="1325563"/>
          </a:xfrm>
          <a:prstGeom prst="rect">
            <a:avLst/>
          </a:prstGeom>
        </p:spPr>
        <p:txBody>
          <a:bodyP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3" name="Graphic 2">
            <a:extLst>
              <a:ext uri="{FF2B5EF4-FFF2-40B4-BE49-F238E27FC236}">
                <a16:creationId xmlns:a16="http://schemas.microsoft.com/office/drawing/2014/main" id="{AD2E5E86-D1E9-4C0A-C47A-E45F2C3D995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66D45716-566B-9BB6-2472-89AD7E51B1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51307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Image and content">
    <p:spTree>
      <p:nvGrpSpPr>
        <p:cNvPr id="1" name=""/>
        <p:cNvGrpSpPr/>
        <p:nvPr/>
      </p:nvGrpSpPr>
      <p:grpSpPr>
        <a:xfrm>
          <a:off x="0" y="0"/>
          <a:ext cx="0" cy="0"/>
          <a:chOff x="0" y="0"/>
          <a:chExt cx="0" cy="0"/>
        </a:xfrm>
      </p:grpSpPr>
      <p:pic>
        <p:nvPicPr>
          <p:cNvPr id="10" name="Picture 9" descr="A person with braided hair and a red background&#10;&#10;Description automatically generated with low confidence">
            <a:extLst>
              <a:ext uri="{FF2B5EF4-FFF2-40B4-BE49-F238E27FC236}">
                <a16:creationId xmlns:a16="http://schemas.microsoft.com/office/drawing/2014/main" id="{52F32795-16A9-521C-E634-7B68F0B5403A}"/>
              </a:ext>
            </a:extLst>
          </p:cNvPr>
          <p:cNvPicPr>
            <a:picLocks noChangeAspect="1"/>
          </p:cNvPicPr>
          <p:nvPr userDrawn="1"/>
        </p:nvPicPr>
        <p:blipFill>
          <a:blip r:embed="rId2"/>
          <a:stretch>
            <a:fillRect/>
          </a:stretch>
        </p:blipFill>
        <p:spPr>
          <a:xfrm>
            <a:off x="-8020" y="-68581"/>
            <a:ext cx="12375280" cy="7194441"/>
          </a:xfrm>
          <a:prstGeom prst="rect">
            <a:avLst/>
          </a:prstGeom>
        </p:spPr>
      </p:pic>
      <p:sp>
        <p:nvSpPr>
          <p:cNvPr id="2" name="Vertical Title 1">
            <a:extLst>
              <a:ext uri="{FF2B5EF4-FFF2-40B4-BE49-F238E27FC236}">
                <a16:creationId xmlns:a16="http://schemas.microsoft.com/office/drawing/2014/main" id="{60F22C66-165A-BF61-D45D-2233C85A06E5}"/>
              </a:ext>
            </a:extLst>
          </p:cNvPr>
          <p:cNvSpPr>
            <a:spLocks noGrp="1"/>
          </p:cNvSpPr>
          <p:nvPr>
            <p:ph type="title" orient="vert"/>
          </p:nvPr>
        </p:nvSpPr>
        <p:spPr>
          <a:xfrm rot="16200000">
            <a:off x="8041586" y="-1156391"/>
            <a:ext cx="2628900" cy="5671931"/>
          </a:xfrm>
          <a:prstGeom prst="rect">
            <a:avLst/>
          </a:prstGeom>
        </p:spPr>
        <p:txBody>
          <a:bodyPr vert="eaVert"/>
          <a:lstStyle>
            <a:lvl1pPr algn="r">
              <a:defRPr sz="4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AE6BE76B-343E-234D-DBE8-9B9DB1587E7D}"/>
              </a:ext>
            </a:extLst>
          </p:cNvPr>
          <p:cNvSpPr>
            <a:spLocks noGrp="1"/>
          </p:cNvSpPr>
          <p:nvPr>
            <p:ph type="body" orient="vert" idx="1"/>
          </p:nvPr>
        </p:nvSpPr>
        <p:spPr>
          <a:xfrm rot="16200000">
            <a:off x="8251033" y="2309655"/>
            <a:ext cx="2972435" cy="4341175"/>
          </a:xfrm>
          <a:prstGeom prst="rect">
            <a:avLst/>
          </a:prstGeom>
        </p:spPr>
        <p:txBody>
          <a:bodyPr vert="eaVert"/>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32043F44-3086-9AD8-4261-0C618DB0E86C}"/>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6D69D7C3-B109-03F5-7D34-D111D2E99AB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4" name="Footer Placeholder 3">
            <a:extLst>
              <a:ext uri="{FF2B5EF4-FFF2-40B4-BE49-F238E27FC236}">
                <a16:creationId xmlns:a16="http://schemas.microsoft.com/office/drawing/2014/main" id="{C94E6493-E5A0-6CB7-4798-CDBA485E7C01}"/>
              </a:ext>
            </a:extLst>
          </p:cNvPr>
          <p:cNvSpPr>
            <a:spLocks noGrp="1"/>
          </p:cNvSpPr>
          <p:nvPr>
            <p:ph type="ftr" sz="quarter" idx="10"/>
          </p:nvPr>
        </p:nvSpPr>
        <p:spPr/>
        <p:txBody>
          <a:bodyPr/>
          <a:lstStyle/>
          <a:p>
            <a:r>
              <a:rPr lang="en-US"/>
              <a:t>Presentation Name</a:t>
            </a:r>
          </a:p>
        </p:txBody>
      </p:sp>
      <p:sp>
        <p:nvSpPr>
          <p:cNvPr id="5" name="Slide Number Placeholder 4">
            <a:extLst>
              <a:ext uri="{FF2B5EF4-FFF2-40B4-BE49-F238E27FC236}">
                <a16:creationId xmlns:a16="http://schemas.microsoft.com/office/drawing/2014/main" id="{408BDFF1-4A7B-4AA5-1B33-08AA560C83C0}"/>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6" name="Graphic 5">
            <a:extLst>
              <a:ext uri="{FF2B5EF4-FFF2-40B4-BE49-F238E27FC236}">
                <a16:creationId xmlns:a16="http://schemas.microsoft.com/office/drawing/2014/main" id="{0AE76DA7-B01C-E6B4-0FCE-6242E4A9B3A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1BD6A669-A002-92DD-4454-F98AB1FF3F9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1629833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mage and list content">
    <p:spTree>
      <p:nvGrpSpPr>
        <p:cNvPr id="1" name=""/>
        <p:cNvGrpSpPr/>
        <p:nvPr/>
      </p:nvGrpSpPr>
      <p:grpSpPr>
        <a:xfrm>
          <a:off x="0" y="0"/>
          <a:ext cx="0" cy="0"/>
          <a:chOff x="0" y="0"/>
          <a:chExt cx="0" cy="0"/>
        </a:xfrm>
      </p:grpSpPr>
      <p:pic>
        <p:nvPicPr>
          <p:cNvPr id="3" name="Picture 2" descr="A group of people taking a selfie&#10;&#10;Description automatically generated">
            <a:extLst>
              <a:ext uri="{FF2B5EF4-FFF2-40B4-BE49-F238E27FC236}">
                <a16:creationId xmlns:a16="http://schemas.microsoft.com/office/drawing/2014/main" id="{62871DC5-EF0B-D4A4-71FD-CDCE22A9457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1044" y="-40641"/>
            <a:ext cx="12831044" cy="6886211"/>
          </a:xfrm>
          <a:prstGeom prst="rect">
            <a:avLst/>
          </a:prstGeom>
        </p:spPr>
      </p:pic>
      <p:pic>
        <p:nvPicPr>
          <p:cNvPr id="5" name="Picture 4" descr="A picture containing white, design, black and white&#10;&#10;Description automatically generated with medium confidence">
            <a:extLst>
              <a:ext uri="{FF2B5EF4-FFF2-40B4-BE49-F238E27FC236}">
                <a16:creationId xmlns:a16="http://schemas.microsoft.com/office/drawing/2014/main" id="{ACF4EB76-2E35-7DEA-3350-450D642C403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5557" t="2185"/>
          <a:stretch/>
        </p:blipFill>
        <p:spPr>
          <a:xfrm>
            <a:off x="-131044" y="-40642"/>
            <a:ext cx="6131052" cy="7013937"/>
          </a:xfrm>
          <a:prstGeom prst="rect">
            <a:avLst/>
          </a:prstGeom>
        </p:spPr>
      </p:pic>
      <p:sp>
        <p:nvSpPr>
          <p:cNvPr id="4" name="Text Placeholder 13">
            <a:extLst>
              <a:ext uri="{FF2B5EF4-FFF2-40B4-BE49-F238E27FC236}">
                <a16:creationId xmlns:a16="http://schemas.microsoft.com/office/drawing/2014/main" id="{B801E534-4FCC-2018-C4AB-02E2008B39D3}"/>
              </a:ext>
            </a:extLst>
          </p:cNvPr>
          <p:cNvSpPr>
            <a:spLocks noGrp="1"/>
          </p:cNvSpPr>
          <p:nvPr>
            <p:ph type="body" sz="quarter" idx="13"/>
          </p:nvPr>
        </p:nvSpPr>
        <p:spPr>
          <a:xfrm>
            <a:off x="552450" y="120015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a:extLst>
              <a:ext uri="{FF2B5EF4-FFF2-40B4-BE49-F238E27FC236}">
                <a16:creationId xmlns:a16="http://schemas.microsoft.com/office/drawing/2014/main" id="{482BB946-D4EA-7F4D-A5C3-4A4B98AE1740}"/>
              </a:ext>
            </a:extLst>
          </p:cNvPr>
          <p:cNvSpPr>
            <a:spLocks noGrp="1"/>
          </p:cNvSpPr>
          <p:nvPr>
            <p:ph type="body" sz="quarter" idx="14"/>
          </p:nvPr>
        </p:nvSpPr>
        <p:spPr>
          <a:xfrm>
            <a:off x="552450" y="293370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3">
            <a:extLst>
              <a:ext uri="{FF2B5EF4-FFF2-40B4-BE49-F238E27FC236}">
                <a16:creationId xmlns:a16="http://schemas.microsoft.com/office/drawing/2014/main" id="{FD94B901-7F7F-8EC3-C5A5-80EA35678671}"/>
              </a:ext>
            </a:extLst>
          </p:cNvPr>
          <p:cNvSpPr>
            <a:spLocks noGrp="1"/>
          </p:cNvSpPr>
          <p:nvPr>
            <p:ph type="body" sz="quarter" idx="15"/>
          </p:nvPr>
        </p:nvSpPr>
        <p:spPr>
          <a:xfrm>
            <a:off x="552450" y="465813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black background with white text&#10;&#10;Description automatically generated">
            <a:extLst>
              <a:ext uri="{FF2B5EF4-FFF2-40B4-BE49-F238E27FC236}">
                <a16:creationId xmlns:a16="http://schemas.microsoft.com/office/drawing/2014/main" id="{BE456A81-6598-89B6-529D-0D83B6EC59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2450" y="6154096"/>
            <a:ext cx="1462919" cy="441314"/>
          </a:xfrm>
          <a:prstGeom prst="rect">
            <a:avLst/>
          </a:prstGeom>
        </p:spPr>
      </p:pic>
      <p:pic>
        <p:nvPicPr>
          <p:cNvPr id="6" name="Graphic 5">
            <a:extLst>
              <a:ext uri="{FF2B5EF4-FFF2-40B4-BE49-F238E27FC236}">
                <a16:creationId xmlns:a16="http://schemas.microsoft.com/office/drawing/2014/main" id="{5B5F473B-EF98-71EC-AE66-746553BD6EF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76450" y="6097476"/>
            <a:ext cx="1668780" cy="570167"/>
          </a:xfrm>
          <a:prstGeom prst="rect">
            <a:avLst/>
          </a:prstGeom>
        </p:spPr>
      </p:pic>
    </p:spTree>
    <p:extLst>
      <p:ext uri="{BB962C8B-B14F-4D97-AF65-F5344CB8AC3E}">
        <p14:creationId xmlns:p14="http://schemas.microsoft.com/office/powerpoint/2010/main" val="2629500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Workback/timeline">
    <p:spTree>
      <p:nvGrpSpPr>
        <p:cNvPr id="1" name=""/>
        <p:cNvGrpSpPr/>
        <p:nvPr/>
      </p:nvGrpSpPr>
      <p:grpSpPr>
        <a:xfrm>
          <a:off x="0" y="0"/>
          <a:ext cx="0" cy="0"/>
          <a:chOff x="0" y="0"/>
          <a:chExt cx="0" cy="0"/>
        </a:xfrm>
      </p:grpSpPr>
      <p:pic>
        <p:nvPicPr>
          <p:cNvPr id="4" name="Picture 3" descr="A red triangle on a black background&#10;&#10;Description automatically generated with low confidence">
            <a:extLst>
              <a:ext uri="{FF2B5EF4-FFF2-40B4-BE49-F238E27FC236}">
                <a16:creationId xmlns:a16="http://schemas.microsoft.com/office/drawing/2014/main" id="{6C624DBF-376C-97AE-133B-449B38F74C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729" t="10195" r="11712" b="13179"/>
          <a:stretch/>
        </p:blipFill>
        <p:spPr>
          <a:xfrm>
            <a:off x="0" y="-140677"/>
            <a:ext cx="12432323" cy="7156940"/>
          </a:xfrm>
          <a:prstGeom prst="rect">
            <a:avLst/>
          </a:prstGeom>
        </p:spPr>
      </p:pic>
      <p:sp>
        <p:nvSpPr>
          <p:cNvPr id="6" name="Text Placeholder 3">
            <a:extLst>
              <a:ext uri="{FF2B5EF4-FFF2-40B4-BE49-F238E27FC236}">
                <a16:creationId xmlns:a16="http://schemas.microsoft.com/office/drawing/2014/main" id="{665A7983-C1FC-EE90-9AD1-4DC3F7F9A14E}"/>
              </a:ext>
            </a:extLst>
          </p:cNvPr>
          <p:cNvSpPr>
            <a:spLocks noGrp="1"/>
          </p:cNvSpPr>
          <p:nvPr>
            <p:ph type="body" sz="half" idx="2"/>
          </p:nvPr>
        </p:nvSpPr>
        <p:spPr>
          <a:xfrm>
            <a:off x="839788" y="1131827"/>
            <a:ext cx="10730889" cy="4564606"/>
          </a:xfrm>
          <a:prstGeom prst="rect">
            <a:avLst/>
          </a:prstGeom>
        </p:spPr>
        <p:txBody>
          <a:bodyPr/>
          <a:lstStyle>
            <a:lvl1pPr marL="285750" indent="-285750" algn="l">
              <a:buFont typeface="Arial" panose="020B0604020202020204" pitchFamily="34" charset="0"/>
              <a:buChar char="•"/>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0"/>
            <a:r>
              <a:rPr lang="en-US"/>
              <a:t>Click to edit</a:t>
            </a:r>
          </a:p>
          <a:p>
            <a:pPr lvl="0"/>
            <a:r>
              <a:rPr lang="en-US"/>
              <a:t>Click to edit</a:t>
            </a:r>
          </a:p>
          <a:p>
            <a:pPr lvl="0"/>
            <a:r>
              <a:rPr lang="en-US"/>
              <a:t>Click to edit</a:t>
            </a:r>
          </a:p>
          <a:p>
            <a:pPr lvl="0"/>
            <a:r>
              <a:rPr lang="en-US"/>
              <a:t>Click to edit </a:t>
            </a:r>
          </a:p>
          <a:p>
            <a:pPr lvl="0"/>
            <a:r>
              <a:rPr lang="en-US"/>
              <a:t>Click to edit </a:t>
            </a:r>
          </a:p>
          <a:p>
            <a:pPr lvl="0"/>
            <a:r>
              <a:rPr lang="en-US"/>
              <a:t>Click to edit </a:t>
            </a:r>
          </a:p>
          <a:p>
            <a:pPr lvl="0"/>
            <a:r>
              <a:rPr lang="en-US"/>
              <a:t>Click to edit </a:t>
            </a:r>
          </a:p>
          <a:p>
            <a:pPr lvl="0"/>
            <a:r>
              <a:rPr lang="en-US"/>
              <a:t>Click to edit</a:t>
            </a:r>
          </a:p>
          <a:p>
            <a:pPr lvl="0"/>
            <a:r>
              <a:rPr lang="en-US"/>
              <a:t>Click to edit </a:t>
            </a:r>
          </a:p>
          <a:p>
            <a:pPr lvl="0"/>
            <a:r>
              <a:rPr lang="en-US"/>
              <a:t>Click to edit </a:t>
            </a:r>
          </a:p>
          <a:p>
            <a:pPr lvl="0"/>
            <a:r>
              <a:rPr lang="en-US"/>
              <a:t>Click to edit</a:t>
            </a:r>
          </a:p>
          <a:p>
            <a:pPr lvl="0"/>
            <a:endParaRPr lang="en-US"/>
          </a:p>
          <a:p>
            <a:pPr lvl="0"/>
            <a:endParaRPr lang="en-US"/>
          </a:p>
        </p:txBody>
      </p:sp>
      <p:sp>
        <p:nvSpPr>
          <p:cNvPr id="2" name="Title 1">
            <a:extLst>
              <a:ext uri="{FF2B5EF4-FFF2-40B4-BE49-F238E27FC236}">
                <a16:creationId xmlns:a16="http://schemas.microsoft.com/office/drawing/2014/main" id="{CE85CF68-8EA8-5F89-B108-62B29802A8F0}"/>
              </a:ext>
            </a:extLst>
          </p:cNvPr>
          <p:cNvSpPr>
            <a:spLocks noGrp="1"/>
          </p:cNvSpPr>
          <p:nvPr>
            <p:ph type="title"/>
          </p:nvPr>
        </p:nvSpPr>
        <p:spPr>
          <a:xfrm>
            <a:off x="838200" y="365126"/>
            <a:ext cx="10730888" cy="766702"/>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C5CAB09F-E8F0-B467-9D1D-9B527C5A598C}"/>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890FDDDB-6D23-232E-5A2D-C6C3CD9DCE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5" name="Footer Placeholder 4">
            <a:extLst>
              <a:ext uri="{FF2B5EF4-FFF2-40B4-BE49-F238E27FC236}">
                <a16:creationId xmlns:a16="http://schemas.microsoft.com/office/drawing/2014/main" id="{6670A2DC-4436-5B59-9BD2-E67D9F7027B9}"/>
              </a:ext>
            </a:extLst>
          </p:cNvPr>
          <p:cNvSpPr>
            <a:spLocks noGrp="1"/>
          </p:cNvSpPr>
          <p:nvPr>
            <p:ph type="ftr" sz="quarter" idx="10"/>
          </p:nvPr>
        </p:nvSpPr>
        <p:spPr/>
        <p:txBody>
          <a:bodyPr/>
          <a:lstStyle/>
          <a:p>
            <a:r>
              <a:rPr lang="en-US"/>
              <a:t>Presentation Name</a:t>
            </a:r>
          </a:p>
        </p:txBody>
      </p:sp>
      <p:sp>
        <p:nvSpPr>
          <p:cNvPr id="10" name="Slide Number Placeholder 9">
            <a:extLst>
              <a:ext uri="{FF2B5EF4-FFF2-40B4-BE49-F238E27FC236}">
                <a16:creationId xmlns:a16="http://schemas.microsoft.com/office/drawing/2014/main" id="{B5D2E69C-862C-A1CE-C7C5-CD82DB098956}"/>
              </a:ext>
            </a:extLst>
          </p:cNvPr>
          <p:cNvSpPr>
            <a:spLocks noGrp="1"/>
          </p:cNvSpPr>
          <p:nvPr>
            <p:ph type="sldNum" sz="quarter" idx="11"/>
          </p:nvPr>
        </p:nvSpPr>
        <p:spPr/>
        <p:txBody>
          <a:bodyPr/>
          <a:lstStyle/>
          <a:p>
            <a:fld id="{A2A5D6AA-9D06-2F47-ADAF-1018052CF622}" type="slidenum">
              <a:rPr lang="en-US" smtClean="0"/>
              <a:pPr/>
              <a:t>‹#›</a:t>
            </a:fld>
            <a:endParaRPr lang="en-US"/>
          </a:p>
        </p:txBody>
      </p:sp>
      <p:pic>
        <p:nvPicPr>
          <p:cNvPr id="3" name="Graphic 2">
            <a:extLst>
              <a:ext uri="{FF2B5EF4-FFF2-40B4-BE49-F238E27FC236}">
                <a16:creationId xmlns:a16="http://schemas.microsoft.com/office/drawing/2014/main" id="{21787484-9A4F-1722-7EDE-ECBCAFAB18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EB928738-150D-040E-2129-4F65D968503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226584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B2EF-7D12-94A7-6A50-C5F67A02FAAD}"/>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510657D-3DE6-DE79-3759-D2BB745356C5}"/>
              </a:ext>
            </a:extLst>
          </p:cNvPr>
          <p:cNvSpPr>
            <a:spLocks noGrp="1"/>
          </p:cNvSpPr>
          <p:nvPr>
            <p:ph idx="1"/>
          </p:nvPr>
        </p:nvSpPr>
        <p:spPr>
          <a:xfrm>
            <a:off x="838200" y="1825625"/>
            <a:ext cx="10515600" cy="4351338"/>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20C3E56E-5630-614F-3FBF-1664BCF75956}"/>
              </a:ext>
            </a:extLst>
          </p:cNvPr>
          <p:cNvSpPr>
            <a:spLocks noGrp="1"/>
          </p:cNvSpPr>
          <p:nvPr>
            <p:ph type="ftr" sz="quarter" idx="10"/>
          </p:nvPr>
        </p:nvSpPr>
        <p:spPr/>
        <p:txBody>
          <a:bodyPr/>
          <a:lstStyle/>
          <a:p>
            <a:r>
              <a:rPr lang="en-US"/>
              <a:t>Presentation Name</a:t>
            </a:r>
          </a:p>
        </p:txBody>
      </p:sp>
      <p:sp>
        <p:nvSpPr>
          <p:cNvPr id="8" name="Slide Number Placeholder 7">
            <a:extLst>
              <a:ext uri="{FF2B5EF4-FFF2-40B4-BE49-F238E27FC236}">
                <a16:creationId xmlns:a16="http://schemas.microsoft.com/office/drawing/2014/main" id="{4D876DD3-B532-F3A4-D960-F82F5722EE68}"/>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129113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4" name="Picture 3" descr="A red and black logo&#10;&#10;Description automatically generated with low confidence">
            <a:extLst>
              <a:ext uri="{FF2B5EF4-FFF2-40B4-BE49-F238E27FC236}">
                <a16:creationId xmlns:a16="http://schemas.microsoft.com/office/drawing/2014/main" id="{EB43EB0C-5EE5-6812-7606-D35D9BE6B943}"/>
              </a:ext>
            </a:extLst>
          </p:cNvPr>
          <p:cNvPicPr>
            <a:picLocks noChangeAspect="1"/>
          </p:cNvPicPr>
          <p:nvPr userDrawn="1"/>
        </p:nvPicPr>
        <p:blipFill rotWithShape="1">
          <a:blip r:embed="rId2" cstate="print">
            <a:alphaModFix amt="85000"/>
            <a:extLst>
              <a:ext uri="{28A0092B-C50C-407E-A947-70E740481C1C}">
                <a14:useLocalDpi xmlns:a14="http://schemas.microsoft.com/office/drawing/2010/main"/>
              </a:ext>
            </a:extLst>
          </a:blip>
          <a:srcRect l="11880" t="1017" b="34008"/>
          <a:stretch/>
        </p:blipFill>
        <p:spPr>
          <a:xfrm>
            <a:off x="-1" y="0"/>
            <a:ext cx="8954647" cy="6858000"/>
          </a:xfrm>
          <a:prstGeom prst="rect">
            <a:avLst/>
          </a:prstGeom>
        </p:spPr>
      </p:pic>
      <p:sp>
        <p:nvSpPr>
          <p:cNvPr id="3" name="Picture Placeholder 1">
            <a:extLst>
              <a:ext uri="{FF2B5EF4-FFF2-40B4-BE49-F238E27FC236}">
                <a16:creationId xmlns:a16="http://schemas.microsoft.com/office/drawing/2014/main" id="{7826F044-04E7-F84A-0326-ED0DF1423FB6}"/>
              </a:ext>
            </a:extLst>
          </p:cNvPr>
          <p:cNvSpPr>
            <a:spLocks noGrp="1"/>
          </p:cNvSpPr>
          <p:nvPr>
            <p:ph type="pic" sz="quarter" idx="13"/>
          </p:nvPr>
        </p:nvSpPr>
        <p:spPr>
          <a:xfrm>
            <a:off x="5800725" y="433158"/>
            <a:ext cx="5714932" cy="5713409"/>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5" name="Title 1">
            <a:extLst>
              <a:ext uri="{FF2B5EF4-FFF2-40B4-BE49-F238E27FC236}">
                <a16:creationId xmlns:a16="http://schemas.microsoft.com/office/drawing/2014/main" id="{316B7B3C-D904-2FD4-A7BB-8C15BB7407FF}"/>
              </a:ext>
            </a:extLst>
          </p:cNvPr>
          <p:cNvSpPr>
            <a:spLocks noGrp="1"/>
          </p:cNvSpPr>
          <p:nvPr>
            <p:ph type="title"/>
          </p:nvPr>
        </p:nvSpPr>
        <p:spPr>
          <a:xfrm>
            <a:off x="542925" y="2729695"/>
            <a:ext cx="4852035" cy="1901935"/>
          </a:xfrm>
          <a:prstGeom prst="rect">
            <a:avLst/>
          </a:prstGeom>
        </p:spPr>
        <p:txBody>
          <a:bodyPr/>
          <a:lstStyle>
            <a:lvl1pP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CDF915D4-5885-5031-E11B-1B36FB7D1621}"/>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A62457B8-3A4B-149A-01ED-E1C0503D391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2" name="Footer Placeholder 1">
            <a:extLst>
              <a:ext uri="{FF2B5EF4-FFF2-40B4-BE49-F238E27FC236}">
                <a16:creationId xmlns:a16="http://schemas.microsoft.com/office/drawing/2014/main" id="{F55A9E39-D1AF-591B-69D5-BE4EC8C32E38}"/>
              </a:ext>
            </a:extLst>
          </p:cNvPr>
          <p:cNvSpPr>
            <a:spLocks noGrp="1"/>
          </p:cNvSpPr>
          <p:nvPr>
            <p:ph type="ftr" sz="quarter" idx="14"/>
          </p:nvPr>
        </p:nvSpPr>
        <p:spPr/>
        <p:txBody>
          <a:bodyPr/>
          <a:lstStyle/>
          <a:p>
            <a:r>
              <a:rPr lang="en-US"/>
              <a:t>Presentation Name</a:t>
            </a:r>
          </a:p>
        </p:txBody>
      </p:sp>
      <p:sp>
        <p:nvSpPr>
          <p:cNvPr id="10" name="Slide Number Placeholder 9">
            <a:extLst>
              <a:ext uri="{FF2B5EF4-FFF2-40B4-BE49-F238E27FC236}">
                <a16:creationId xmlns:a16="http://schemas.microsoft.com/office/drawing/2014/main" id="{03C8CA42-B2A9-53EB-4AEF-7E6F7D348364}"/>
              </a:ext>
            </a:extLst>
          </p:cNvPr>
          <p:cNvSpPr>
            <a:spLocks noGrp="1"/>
          </p:cNvSpPr>
          <p:nvPr>
            <p:ph type="sldNum" sz="quarter" idx="15"/>
          </p:nvPr>
        </p:nvSpPr>
        <p:spPr/>
        <p:txBody>
          <a:bodyPr/>
          <a:lstStyle/>
          <a:p>
            <a:fld id="{A2A5D6AA-9D06-2F47-ADAF-1018052CF622}" type="slidenum">
              <a:rPr lang="en-US" smtClean="0"/>
              <a:pPr/>
              <a:t>‹#›</a:t>
            </a:fld>
            <a:endParaRPr lang="en-US"/>
          </a:p>
        </p:txBody>
      </p:sp>
      <p:pic>
        <p:nvPicPr>
          <p:cNvPr id="6" name="Graphic 5">
            <a:extLst>
              <a:ext uri="{FF2B5EF4-FFF2-40B4-BE49-F238E27FC236}">
                <a16:creationId xmlns:a16="http://schemas.microsoft.com/office/drawing/2014/main" id="{4C31410A-90D4-9A40-1528-B962AA86C82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FEA28F7B-89A7-0BF9-7DB1-40409A76B4E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2281897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BCB2-1BCC-BA88-A8EF-3E8AAF91F1AC}"/>
              </a:ext>
            </a:extLst>
          </p:cNvPr>
          <p:cNvSpPr>
            <a:spLocks noGrp="1"/>
          </p:cNvSpPr>
          <p:nvPr>
            <p:ph type="title"/>
          </p:nvPr>
        </p:nvSpPr>
        <p:spPr>
          <a:xfrm>
            <a:off x="839788" y="457200"/>
            <a:ext cx="4114800" cy="1252330"/>
          </a:xfrm>
          <a:prstGeom prst="rect">
            <a:avLst/>
          </a:prstGeom>
        </p:spPr>
        <p:txBody>
          <a:bodyPr anchor="b"/>
          <a:lstStyle>
            <a:lvl1pPr>
              <a:defRPr sz="32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66C63F3E-9F41-8747-0CF1-5356B69E20BB}"/>
              </a:ext>
            </a:extLst>
          </p:cNvPr>
          <p:cNvSpPr>
            <a:spLocks noGrp="1"/>
          </p:cNvSpPr>
          <p:nvPr>
            <p:ph type="pic" idx="1"/>
          </p:nvPr>
        </p:nvSpPr>
        <p:spPr>
          <a:xfrm>
            <a:off x="5183188" y="987425"/>
            <a:ext cx="6172200" cy="4873625"/>
          </a:xfrm>
          <a:prstGeom prst="rect">
            <a:avLst/>
          </a:prstGeom>
        </p:spPr>
        <p:txBody>
          <a:bodyPr/>
          <a:lstStyle>
            <a:lvl1pPr marL="0" indent="0">
              <a:buNone/>
              <a:defRPr sz="3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61FC19-6A08-DF59-81F3-A76B5F4422A6}"/>
              </a:ext>
            </a:extLst>
          </p:cNvPr>
          <p:cNvSpPr>
            <a:spLocks noGrp="1"/>
          </p:cNvSpPr>
          <p:nvPr>
            <p:ph type="body" sz="half" idx="2"/>
          </p:nvPr>
        </p:nvSpPr>
        <p:spPr>
          <a:xfrm>
            <a:off x="839788" y="1709530"/>
            <a:ext cx="4114800" cy="4159458"/>
          </a:xfrm>
          <a:prstGeom prst="rect">
            <a:avLst/>
          </a:prstGeom>
        </p:spPr>
        <p:txBody>
          <a:bodyPr/>
          <a:lstStyle>
            <a:lvl1pPr marL="0" indent="0">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4E3B98B-43A4-3CFE-EE4D-44DC7C44FC63}"/>
              </a:ext>
            </a:extLst>
          </p:cNvPr>
          <p:cNvSpPr>
            <a:spLocks noGrp="1"/>
          </p:cNvSpPr>
          <p:nvPr>
            <p:ph type="ftr" sz="quarter" idx="11"/>
          </p:nvPr>
        </p:nvSpPr>
        <p:spPr>
          <a:xfrm>
            <a:off x="4038600" y="6356350"/>
            <a:ext cx="4114800" cy="365125"/>
          </a:xfrm>
          <a:prstGeom prst="rect">
            <a:avLst/>
          </a:prstGeom>
        </p:spPr>
        <p:txBody>
          <a:bodyPr/>
          <a:lstStyle/>
          <a:p>
            <a:r>
              <a:rPr lang="en-US"/>
              <a:t>Presentation Name</a:t>
            </a:r>
          </a:p>
        </p:txBody>
      </p:sp>
      <p:sp>
        <p:nvSpPr>
          <p:cNvPr id="7" name="Slide Number Placeholder 6">
            <a:extLst>
              <a:ext uri="{FF2B5EF4-FFF2-40B4-BE49-F238E27FC236}">
                <a16:creationId xmlns:a16="http://schemas.microsoft.com/office/drawing/2014/main" id="{5394FE13-C7F4-94CB-61B6-0A685BAE9C2E}"/>
              </a:ext>
            </a:extLst>
          </p:cNvPr>
          <p:cNvSpPr>
            <a:spLocks noGrp="1"/>
          </p:cNvSpPr>
          <p:nvPr>
            <p:ph type="sldNum" sz="quarter" idx="12"/>
          </p:nvPr>
        </p:nvSpPr>
        <p:spPr>
          <a:xfrm>
            <a:off x="8610600" y="6356350"/>
            <a:ext cx="2743200" cy="365125"/>
          </a:xfrm>
          <a:prstGeom prst="rect">
            <a:avLst/>
          </a:prstGeom>
        </p:spPr>
        <p:txBody>
          <a:bodyPr/>
          <a:lstStyle/>
          <a:p>
            <a:fld id="{92E62E07-AB01-0B46-98D5-87662775111B}" type="slidenum">
              <a:rPr lang="en-US" smtClean="0"/>
              <a:t>‹#›</a:t>
            </a:fld>
            <a:endParaRPr lang="en-US"/>
          </a:p>
        </p:txBody>
      </p:sp>
      <p:pic>
        <p:nvPicPr>
          <p:cNvPr id="5" name="Graphic 4">
            <a:extLst>
              <a:ext uri="{FF2B5EF4-FFF2-40B4-BE49-F238E27FC236}">
                <a16:creationId xmlns:a16="http://schemas.microsoft.com/office/drawing/2014/main" id="{27124C21-5BCC-BA49-6B96-9630DB0FF7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37174" y="5719079"/>
            <a:ext cx="1661652" cy="567731"/>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316EE851-3B1C-75B9-7B9D-73E70F2655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1225451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6CFC-5EED-5737-475B-4E944689659B}"/>
              </a:ext>
            </a:extLst>
          </p:cNvPr>
          <p:cNvSpPr>
            <a:spLocks noGrp="1"/>
          </p:cNvSpPr>
          <p:nvPr>
            <p:ph type="title"/>
          </p:nvPr>
        </p:nvSpPr>
        <p:spPr>
          <a:xfrm>
            <a:off x="827048" y="2320170"/>
            <a:ext cx="4770864" cy="2541762"/>
          </a:xfrm>
          <a:prstGeom prst="rect">
            <a:avLst/>
          </a:prstGeom>
        </p:spPr>
        <p:txBody>
          <a:bodyPr/>
          <a:lstStyle>
            <a:lvl1pP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 name="Picture Placeholder 4">
            <a:extLst>
              <a:ext uri="{FF2B5EF4-FFF2-40B4-BE49-F238E27FC236}">
                <a16:creationId xmlns:a16="http://schemas.microsoft.com/office/drawing/2014/main" id="{73A58C4E-FCE6-AE8A-A3B2-A85BFBF5748E}"/>
              </a:ext>
            </a:extLst>
          </p:cNvPr>
          <p:cNvSpPr>
            <a:spLocks noGrp="1"/>
          </p:cNvSpPr>
          <p:nvPr>
            <p:ph type="pic" sz="quarter" idx="10"/>
          </p:nvPr>
        </p:nvSpPr>
        <p:spPr>
          <a:xfrm>
            <a:off x="6096000" y="350838"/>
            <a:ext cx="5562600" cy="5805487"/>
          </a:xfrm>
          <a:prstGeom prst="rect">
            <a:avLst/>
          </a:prstGeom>
        </p:spPr>
        <p:txBody>
          <a:bodyPr/>
          <a:lstStyle/>
          <a:p>
            <a:endParaRPr lang="en-CA"/>
          </a:p>
        </p:txBody>
      </p:sp>
    </p:spTree>
    <p:extLst>
      <p:ext uri="{BB962C8B-B14F-4D97-AF65-F5344CB8AC3E}">
        <p14:creationId xmlns:p14="http://schemas.microsoft.com/office/powerpoint/2010/main" val="1937479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
    <p:spTree>
      <p:nvGrpSpPr>
        <p:cNvPr id="1" name=""/>
        <p:cNvGrpSpPr/>
        <p:nvPr/>
      </p:nvGrpSpPr>
      <p:grpSpPr>
        <a:xfrm>
          <a:off x="0" y="0"/>
          <a:ext cx="0" cy="0"/>
          <a:chOff x="0" y="0"/>
          <a:chExt cx="0" cy="0"/>
        </a:xfrm>
      </p:grpSpPr>
      <p:pic>
        <p:nvPicPr>
          <p:cNvPr id="4" name="Picture 3" descr="A picture containing red, screenshot, graphics, carmine&#10;&#10;Description automatically generated">
            <a:extLst>
              <a:ext uri="{FF2B5EF4-FFF2-40B4-BE49-F238E27FC236}">
                <a16:creationId xmlns:a16="http://schemas.microsoft.com/office/drawing/2014/main" id="{CEEF2F5B-9DBB-6099-13BF-B8CC67F7EFF9}"/>
              </a:ext>
            </a:extLst>
          </p:cNvPr>
          <p:cNvPicPr>
            <a:picLocks noChangeAspect="1"/>
          </p:cNvPicPr>
          <p:nvPr userDrawn="1"/>
        </p:nvPicPr>
        <p:blipFill>
          <a:blip r:embed="rId2"/>
          <a:stretch>
            <a:fillRect/>
          </a:stretch>
        </p:blipFill>
        <p:spPr>
          <a:xfrm>
            <a:off x="0" y="2316"/>
            <a:ext cx="12192000" cy="6853365"/>
          </a:xfrm>
          <a:prstGeom prst="rect">
            <a:avLst/>
          </a:prstGeom>
        </p:spPr>
      </p:pic>
      <p:sp>
        <p:nvSpPr>
          <p:cNvPr id="3" name="Title 2">
            <a:extLst>
              <a:ext uri="{FF2B5EF4-FFF2-40B4-BE49-F238E27FC236}">
                <a16:creationId xmlns:a16="http://schemas.microsoft.com/office/drawing/2014/main" id="{50CCB15E-84B2-6234-9A55-3B986E28D012}"/>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2" name="Graphic 1">
            <a:extLst>
              <a:ext uri="{FF2B5EF4-FFF2-40B4-BE49-F238E27FC236}">
                <a16:creationId xmlns:a16="http://schemas.microsoft.com/office/drawing/2014/main" id="{F78FE1FC-1307-66C8-059B-A9B8B1490AC9}"/>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80453" y="6010038"/>
            <a:ext cx="2322606" cy="793557"/>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B96C445B-CCA9-0194-4739-BC6066016C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6387" y="6056955"/>
            <a:ext cx="2019834" cy="609316"/>
          </a:xfrm>
          <a:prstGeom prst="rect">
            <a:avLst/>
          </a:prstGeom>
        </p:spPr>
      </p:pic>
    </p:spTree>
    <p:extLst>
      <p:ext uri="{BB962C8B-B14F-4D97-AF65-F5344CB8AC3E}">
        <p14:creationId xmlns:p14="http://schemas.microsoft.com/office/powerpoint/2010/main" val="1517593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 name="Picture 3" descr="A picture containing pattern, screenshot, black, fabric&#10;&#10;Description automatically generated">
            <a:extLst>
              <a:ext uri="{FF2B5EF4-FFF2-40B4-BE49-F238E27FC236}">
                <a16:creationId xmlns:a16="http://schemas.microsoft.com/office/drawing/2014/main" id="{47D92408-7016-8A3C-832E-8AFD9D7446CF}"/>
              </a:ext>
            </a:extLst>
          </p:cNvPr>
          <p:cNvPicPr>
            <a:picLocks noChangeAspect="1"/>
          </p:cNvPicPr>
          <p:nvPr userDrawn="1"/>
        </p:nvPicPr>
        <p:blipFill>
          <a:blip r:embed="rId2"/>
          <a:stretch>
            <a:fillRect/>
          </a:stretch>
        </p:blipFill>
        <p:spPr>
          <a:xfrm>
            <a:off x="-258977" y="-264160"/>
            <a:ext cx="12709953" cy="8109215"/>
          </a:xfrm>
          <a:prstGeom prst="rect">
            <a:avLst/>
          </a:prstGeom>
        </p:spPr>
      </p:pic>
      <p:cxnSp>
        <p:nvCxnSpPr>
          <p:cNvPr id="6" name="Straight Connector 5">
            <a:extLst>
              <a:ext uri="{FF2B5EF4-FFF2-40B4-BE49-F238E27FC236}">
                <a16:creationId xmlns:a16="http://schemas.microsoft.com/office/drawing/2014/main" id="{E2F350AF-AD52-1592-777B-03AB61699E12}"/>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7" name="Picture 6">
            <a:extLst>
              <a:ext uri="{FF2B5EF4-FFF2-40B4-BE49-F238E27FC236}">
                <a16:creationId xmlns:a16="http://schemas.microsoft.com/office/drawing/2014/main" id="{E5AEBBAD-9B0F-5D18-D04D-060FC3A3B3F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8" name="Title 7">
            <a:extLst>
              <a:ext uri="{FF2B5EF4-FFF2-40B4-BE49-F238E27FC236}">
                <a16:creationId xmlns:a16="http://schemas.microsoft.com/office/drawing/2014/main" id="{19C02915-AD3D-4BE2-3089-BAD96B69DDCD}"/>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2" name="Graphic 1">
            <a:extLst>
              <a:ext uri="{FF2B5EF4-FFF2-40B4-BE49-F238E27FC236}">
                <a16:creationId xmlns:a16="http://schemas.microsoft.com/office/drawing/2014/main" id="{80156697-FD3E-DA1B-9C77-DB7B0BDCDA9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37174" y="5719079"/>
            <a:ext cx="1661652" cy="567731"/>
          </a:xfrm>
          <a:prstGeom prst="rect">
            <a:avLst/>
          </a:prstGeom>
        </p:spPr>
      </p:pic>
      <p:pic>
        <p:nvPicPr>
          <p:cNvPr id="3" name="Picture 2" descr="A black background with white text&#10;&#10;Description automatically generated">
            <a:extLst>
              <a:ext uri="{FF2B5EF4-FFF2-40B4-BE49-F238E27FC236}">
                <a16:creationId xmlns:a16="http://schemas.microsoft.com/office/drawing/2014/main" id="{AAA6A6CE-C1E8-7624-DC00-674EA7FBCDA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92134" y="5765996"/>
            <a:ext cx="1445040" cy="435920"/>
          </a:xfrm>
          <a:prstGeom prst="rect">
            <a:avLst/>
          </a:prstGeom>
        </p:spPr>
      </p:pic>
    </p:spTree>
    <p:extLst>
      <p:ext uri="{BB962C8B-B14F-4D97-AF65-F5344CB8AC3E}">
        <p14:creationId xmlns:p14="http://schemas.microsoft.com/office/powerpoint/2010/main" val="679792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pic>
        <p:nvPicPr>
          <p:cNvPr id="4" name="Picture 3" descr="A group of people standing together&#10;&#10;Description automatically generated">
            <a:extLst>
              <a:ext uri="{FF2B5EF4-FFF2-40B4-BE49-F238E27FC236}">
                <a16:creationId xmlns:a16="http://schemas.microsoft.com/office/drawing/2014/main" id="{56CD9418-7B9E-BC7D-F742-849A69E6A9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320" y="2184"/>
            <a:ext cx="12334240" cy="6933587"/>
          </a:xfrm>
          <a:prstGeom prst="rect">
            <a:avLst/>
          </a:prstGeom>
          <a:effectLst>
            <a:outerShdw blurRad="50800" dist="50800" dir="5400000" algn="ctr" rotWithShape="0">
              <a:schemeClr val="tx1"/>
            </a:outerShdw>
          </a:effectLst>
        </p:spPr>
      </p:pic>
      <p:sp>
        <p:nvSpPr>
          <p:cNvPr id="3" name="Title 2">
            <a:extLst>
              <a:ext uri="{FF2B5EF4-FFF2-40B4-BE49-F238E27FC236}">
                <a16:creationId xmlns:a16="http://schemas.microsoft.com/office/drawing/2014/main" id="{03BABAA2-76FE-3C46-0476-C9D0F5A692A2}"/>
              </a:ext>
            </a:extLst>
          </p:cNvPr>
          <p:cNvSpPr>
            <a:spLocks noGrp="1"/>
          </p:cNvSpPr>
          <p:nvPr>
            <p:ph type="title"/>
          </p:nvPr>
        </p:nvSpPr>
        <p:spPr>
          <a:xfrm>
            <a:off x="889000" y="3468977"/>
            <a:ext cx="10515600" cy="1325563"/>
          </a:xfrm>
          <a:prstGeom prst="rect">
            <a:avLst/>
          </a:prstGeom>
        </p:spPr>
        <p:txBody>
          <a:bodyPr/>
          <a:lstStyle>
            <a:lvl1pP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2" name="Graphic 1">
            <a:extLst>
              <a:ext uri="{FF2B5EF4-FFF2-40B4-BE49-F238E27FC236}">
                <a16:creationId xmlns:a16="http://schemas.microsoft.com/office/drawing/2014/main" id="{9BC1E573-2367-C038-04A1-98B58F3CBFD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91135" y="247428"/>
            <a:ext cx="1661652" cy="567731"/>
          </a:xfrm>
          <a:prstGeom prst="rect">
            <a:avLst/>
          </a:prstGeom>
          <a:effectLst>
            <a:outerShdw blurRad="317500" dist="25400" dir="5400000" algn="ctr" rotWithShape="0">
              <a:schemeClr val="tx1">
                <a:alpha val="48000"/>
              </a:schemeClr>
            </a:outerShdw>
          </a:effectLst>
        </p:spPr>
      </p:pic>
      <p:pic>
        <p:nvPicPr>
          <p:cNvPr id="5" name="Picture 4" descr="A black background with white text&#10;&#10;Description automatically generated">
            <a:extLst>
              <a:ext uri="{FF2B5EF4-FFF2-40B4-BE49-F238E27FC236}">
                <a16:creationId xmlns:a16="http://schemas.microsoft.com/office/drawing/2014/main" id="{008C361D-56FE-1756-9247-DC0FAB38FF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746095" y="294345"/>
            <a:ext cx="1445040" cy="435920"/>
          </a:xfrm>
          <a:prstGeom prst="rect">
            <a:avLst/>
          </a:prstGeom>
          <a:effectLst>
            <a:outerShdw blurRad="317500" dist="25400" dir="5400000" algn="ctr" rotWithShape="0">
              <a:schemeClr val="tx1">
                <a:alpha val="95000"/>
              </a:schemeClr>
            </a:outerShdw>
          </a:effectLst>
        </p:spPr>
      </p:pic>
    </p:spTree>
    <p:extLst>
      <p:ext uri="{BB962C8B-B14F-4D97-AF65-F5344CB8AC3E}">
        <p14:creationId xmlns:p14="http://schemas.microsoft.com/office/powerpoint/2010/main" val="3386233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White Background 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A92C-FCE8-139B-A3B9-81A003DDC1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19EEBA1C-13EA-A422-64A6-22321F22ECB8}"/>
              </a:ext>
            </a:extLst>
          </p:cNvPr>
          <p:cNvSpPr/>
          <p:nvPr userDrawn="1"/>
        </p:nvSpPr>
        <p:spPr>
          <a:xfrm>
            <a:off x="0" y="300760"/>
            <a:ext cx="12192000" cy="69994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Footer Placeholder 2">
            <a:extLst>
              <a:ext uri="{FF2B5EF4-FFF2-40B4-BE49-F238E27FC236}">
                <a16:creationId xmlns:a16="http://schemas.microsoft.com/office/drawing/2014/main" id="{CA7AD5A8-2224-16B9-EA96-47D8C66B629B}"/>
              </a:ext>
            </a:extLst>
          </p:cNvPr>
          <p:cNvSpPr>
            <a:spLocks noGrp="1"/>
          </p:cNvSpPr>
          <p:nvPr>
            <p:ph type="ftr" sz="quarter" idx="11"/>
          </p:nvPr>
        </p:nvSpPr>
        <p:spPr>
          <a:xfrm>
            <a:off x="4038600" y="6361603"/>
            <a:ext cx="4114800" cy="365125"/>
          </a:xfrm>
          <a:prstGeom prst="rect">
            <a:avLst/>
          </a:prstGeom>
        </p:spPr>
        <p:txBody>
          <a:bodyPr/>
          <a:lstStyle>
            <a:lvl1pPr>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t>Presentation Name</a:t>
            </a:r>
          </a:p>
        </p:txBody>
      </p:sp>
      <p:cxnSp>
        <p:nvCxnSpPr>
          <p:cNvPr id="6" name="Straight Connector 5">
            <a:extLst>
              <a:ext uri="{FF2B5EF4-FFF2-40B4-BE49-F238E27FC236}">
                <a16:creationId xmlns:a16="http://schemas.microsoft.com/office/drawing/2014/main" id="{F1D98C08-B767-4A58-EADE-6814F13A17DE}"/>
              </a:ext>
            </a:extLst>
          </p:cNvPr>
          <p:cNvCxnSpPr>
            <a:cxnSpLocks/>
          </p:cNvCxnSpPr>
          <p:nvPr userDrawn="1"/>
        </p:nvCxnSpPr>
        <p:spPr>
          <a:xfrm>
            <a:off x="1524000" y="6361603"/>
            <a:ext cx="9829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7" name="Picture 6" descr="A close-up of a logo&#10;&#10;Description automatically generated with low confidence">
            <a:extLst>
              <a:ext uri="{FF2B5EF4-FFF2-40B4-BE49-F238E27FC236}">
                <a16:creationId xmlns:a16="http://schemas.microsoft.com/office/drawing/2014/main" id="{4FAD996B-6CE4-BB26-587E-12A2569CDA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9187" y="5880274"/>
            <a:ext cx="1154813" cy="515620"/>
          </a:xfrm>
          <a:prstGeom prst="rect">
            <a:avLst/>
          </a:prstGeom>
        </p:spPr>
      </p:pic>
      <p:sp>
        <p:nvSpPr>
          <p:cNvPr id="8" name="Slide Number Placeholder 7">
            <a:extLst>
              <a:ext uri="{FF2B5EF4-FFF2-40B4-BE49-F238E27FC236}">
                <a16:creationId xmlns:a16="http://schemas.microsoft.com/office/drawing/2014/main" id="{98CF6A45-73A2-25B3-D80D-C796AB7C9E4F}"/>
              </a:ext>
            </a:extLst>
          </p:cNvPr>
          <p:cNvSpPr>
            <a:spLocks noGrp="1"/>
          </p:cNvSpPr>
          <p:nvPr>
            <p:ph type="sldNum" sz="quarter" idx="12"/>
          </p:nvPr>
        </p:nvSpPr>
        <p:spPr/>
        <p:txBody>
          <a:bodyPr/>
          <a:lstStyle/>
          <a:p>
            <a:fld id="{A2A5D6AA-9D06-2F47-ADAF-1018052CF622}" type="slidenum">
              <a:rPr lang="en-US" smtClean="0"/>
              <a:pPr/>
              <a:t>‹#›</a:t>
            </a:fld>
            <a:endParaRPr lang="en-US"/>
          </a:p>
        </p:txBody>
      </p:sp>
      <p:pic>
        <p:nvPicPr>
          <p:cNvPr id="11" name="Picture 10" descr="A black background with white text&#10;&#10;Description automatically generated">
            <a:extLst>
              <a:ext uri="{FF2B5EF4-FFF2-40B4-BE49-F238E27FC236}">
                <a16:creationId xmlns:a16="http://schemas.microsoft.com/office/drawing/2014/main" id="{64EC3A14-E8A9-D724-E4B3-D49550E76F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882" y="5770569"/>
            <a:ext cx="1462919" cy="441314"/>
          </a:xfrm>
          <a:prstGeom prst="rect">
            <a:avLst/>
          </a:prstGeom>
        </p:spPr>
      </p:pic>
      <p:pic>
        <p:nvPicPr>
          <p:cNvPr id="13" name="Graphic 12">
            <a:extLst>
              <a:ext uri="{FF2B5EF4-FFF2-40B4-BE49-F238E27FC236}">
                <a16:creationId xmlns:a16="http://schemas.microsoft.com/office/drawing/2014/main" id="{7B126552-9C96-E2E0-BDBF-55A067CC8ED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12882" y="5713949"/>
            <a:ext cx="1668780" cy="570167"/>
          </a:xfrm>
          <a:prstGeom prst="rect">
            <a:avLst/>
          </a:prstGeom>
        </p:spPr>
      </p:pic>
    </p:spTree>
    <p:extLst>
      <p:ext uri="{BB962C8B-B14F-4D97-AF65-F5344CB8AC3E}">
        <p14:creationId xmlns:p14="http://schemas.microsoft.com/office/powerpoint/2010/main" val="1317847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White background Y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2DFCEB-EA06-2A16-B74A-B21E9F919AC4}"/>
              </a:ext>
            </a:extLst>
          </p:cNvPr>
          <p:cNvSpPr/>
          <p:nvPr userDrawn="1"/>
        </p:nvSpPr>
        <p:spPr>
          <a:xfrm>
            <a:off x="0" y="-15766"/>
            <a:ext cx="12192000" cy="69994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descr="A red and black logo&#10;&#10;Description automatically generated with low confidence">
            <a:extLst>
              <a:ext uri="{FF2B5EF4-FFF2-40B4-BE49-F238E27FC236}">
                <a16:creationId xmlns:a16="http://schemas.microsoft.com/office/drawing/2014/main" id="{2DC31378-0244-18DB-1F73-06BCB5F01993}"/>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Lst>
          </a:blip>
          <a:srcRect l="10558" b="33683"/>
          <a:stretch/>
        </p:blipFill>
        <p:spPr>
          <a:xfrm>
            <a:off x="0" y="-27340"/>
            <a:ext cx="9089078" cy="6999492"/>
          </a:xfrm>
          <a:prstGeom prst="rect">
            <a:avLst/>
          </a:prstGeom>
          <a:effectLst>
            <a:outerShdw blurRad="50800" dist="50800" dir="5400000" algn="ctr" rotWithShape="0">
              <a:srgbClr val="000000">
                <a:alpha val="0"/>
              </a:srgbClr>
            </a:outerShdw>
          </a:effectLst>
        </p:spPr>
      </p:pic>
      <p:sp>
        <p:nvSpPr>
          <p:cNvPr id="2" name="Title 1">
            <a:extLst>
              <a:ext uri="{FF2B5EF4-FFF2-40B4-BE49-F238E27FC236}">
                <a16:creationId xmlns:a16="http://schemas.microsoft.com/office/drawing/2014/main" id="{9E01D38E-1ADA-DE5A-352F-95ACF9516ECB}"/>
              </a:ext>
            </a:extLst>
          </p:cNvPr>
          <p:cNvSpPr>
            <a:spLocks noGrp="1"/>
          </p:cNvSpPr>
          <p:nvPr>
            <p:ph type="title"/>
          </p:nvPr>
        </p:nvSpPr>
        <p:spPr>
          <a:xfrm>
            <a:off x="838200" y="365125"/>
            <a:ext cx="10515600" cy="1325563"/>
          </a:xfrm>
          <a:prstGeom prst="rect">
            <a:avLst/>
          </a:prstGeom>
        </p:spPr>
        <p:txBody>
          <a:bodyPr/>
          <a:lstStyle>
            <a:lvl1pPr algn="ctr">
              <a:defRPr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Footer Placeholder 2">
            <a:extLst>
              <a:ext uri="{FF2B5EF4-FFF2-40B4-BE49-F238E27FC236}">
                <a16:creationId xmlns:a16="http://schemas.microsoft.com/office/drawing/2014/main" id="{3EBC226B-2320-6908-3C0A-D0D14953F9F5}"/>
              </a:ext>
            </a:extLst>
          </p:cNvPr>
          <p:cNvSpPr>
            <a:spLocks noGrp="1"/>
          </p:cNvSpPr>
          <p:nvPr>
            <p:ph type="ftr" sz="quarter" idx="11"/>
          </p:nvPr>
        </p:nvSpPr>
        <p:spPr>
          <a:xfrm>
            <a:off x="4038600" y="6361602"/>
            <a:ext cx="4114800" cy="365125"/>
          </a:xfrm>
          <a:prstGeom prst="rect">
            <a:avLst/>
          </a:prstGeom>
        </p:spPr>
        <p:txBody>
          <a:bodyPr/>
          <a:lstStyle>
            <a:lvl1pPr>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t>Presentation Name</a:t>
            </a:r>
            <a:endParaRPr lang="en-US" dirty="0"/>
          </a:p>
        </p:txBody>
      </p:sp>
      <p:cxnSp>
        <p:nvCxnSpPr>
          <p:cNvPr id="6" name="Straight Connector 5">
            <a:extLst>
              <a:ext uri="{FF2B5EF4-FFF2-40B4-BE49-F238E27FC236}">
                <a16:creationId xmlns:a16="http://schemas.microsoft.com/office/drawing/2014/main" id="{F696842F-9A28-4A17-9380-67C33487C648}"/>
              </a:ext>
            </a:extLst>
          </p:cNvPr>
          <p:cNvCxnSpPr>
            <a:cxnSpLocks/>
          </p:cNvCxnSpPr>
          <p:nvPr userDrawn="1"/>
        </p:nvCxnSpPr>
        <p:spPr>
          <a:xfrm>
            <a:off x="1524000" y="6361602"/>
            <a:ext cx="9829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9" name="Picture 8" descr="A close-up of a logo&#10;&#10;Description automatically generated with low confidence">
            <a:extLst>
              <a:ext uri="{FF2B5EF4-FFF2-40B4-BE49-F238E27FC236}">
                <a16:creationId xmlns:a16="http://schemas.microsoft.com/office/drawing/2014/main" id="{7CA092DC-7981-86BC-199F-F6902DAF07C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9187" y="5880273"/>
            <a:ext cx="1154813" cy="515620"/>
          </a:xfrm>
          <a:prstGeom prst="rect">
            <a:avLst/>
          </a:prstGeom>
        </p:spPr>
      </p:pic>
      <p:sp>
        <p:nvSpPr>
          <p:cNvPr id="8" name="Slide Number Placeholder 7">
            <a:extLst>
              <a:ext uri="{FF2B5EF4-FFF2-40B4-BE49-F238E27FC236}">
                <a16:creationId xmlns:a16="http://schemas.microsoft.com/office/drawing/2014/main" id="{658A3840-5A30-48FA-94FE-6FA9A2325D4B}"/>
              </a:ext>
            </a:extLst>
          </p:cNvPr>
          <p:cNvSpPr>
            <a:spLocks noGrp="1"/>
          </p:cNvSpPr>
          <p:nvPr>
            <p:ph type="sldNum" sz="quarter" idx="12"/>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3855505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White Background 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A92C-FCE8-139B-A3B9-81A003DDC1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19EEBA1C-13EA-A422-64A6-22321F22ECB8}"/>
              </a:ext>
            </a:extLst>
          </p:cNvPr>
          <p:cNvSpPr/>
          <p:nvPr userDrawn="1"/>
        </p:nvSpPr>
        <p:spPr>
          <a:xfrm>
            <a:off x="0" y="300760"/>
            <a:ext cx="12192000" cy="69994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Footer Placeholder 2">
            <a:extLst>
              <a:ext uri="{FF2B5EF4-FFF2-40B4-BE49-F238E27FC236}">
                <a16:creationId xmlns:a16="http://schemas.microsoft.com/office/drawing/2014/main" id="{CA7AD5A8-2224-16B9-EA96-47D8C66B629B}"/>
              </a:ext>
            </a:extLst>
          </p:cNvPr>
          <p:cNvSpPr>
            <a:spLocks noGrp="1"/>
          </p:cNvSpPr>
          <p:nvPr>
            <p:ph type="ftr" sz="quarter" idx="11"/>
          </p:nvPr>
        </p:nvSpPr>
        <p:spPr>
          <a:xfrm>
            <a:off x="4038600" y="6361603"/>
            <a:ext cx="4114800" cy="365125"/>
          </a:xfrm>
          <a:prstGeom prst="rect">
            <a:avLst/>
          </a:prstGeom>
        </p:spPr>
        <p:txBody>
          <a:bodyPr/>
          <a:lstStyle>
            <a:lvl1pPr>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t>Presentation Name</a:t>
            </a:r>
            <a:endParaRPr lang="en-US" dirty="0"/>
          </a:p>
        </p:txBody>
      </p:sp>
      <p:cxnSp>
        <p:nvCxnSpPr>
          <p:cNvPr id="6" name="Straight Connector 5">
            <a:extLst>
              <a:ext uri="{FF2B5EF4-FFF2-40B4-BE49-F238E27FC236}">
                <a16:creationId xmlns:a16="http://schemas.microsoft.com/office/drawing/2014/main" id="{F1D98C08-B767-4A58-EADE-6814F13A17DE}"/>
              </a:ext>
            </a:extLst>
          </p:cNvPr>
          <p:cNvCxnSpPr>
            <a:cxnSpLocks/>
          </p:cNvCxnSpPr>
          <p:nvPr userDrawn="1"/>
        </p:nvCxnSpPr>
        <p:spPr>
          <a:xfrm>
            <a:off x="1524000" y="6361603"/>
            <a:ext cx="9829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7" name="Picture 6" descr="A close-up of a logo&#10;&#10;Description automatically generated with low confidence">
            <a:extLst>
              <a:ext uri="{FF2B5EF4-FFF2-40B4-BE49-F238E27FC236}">
                <a16:creationId xmlns:a16="http://schemas.microsoft.com/office/drawing/2014/main" id="{4FAD996B-6CE4-BB26-587E-12A2569CDAC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9187" y="5880274"/>
            <a:ext cx="1154813" cy="515620"/>
          </a:xfrm>
          <a:prstGeom prst="rect">
            <a:avLst/>
          </a:prstGeom>
        </p:spPr>
      </p:pic>
      <p:sp>
        <p:nvSpPr>
          <p:cNvPr id="8" name="Slide Number Placeholder 7">
            <a:extLst>
              <a:ext uri="{FF2B5EF4-FFF2-40B4-BE49-F238E27FC236}">
                <a16:creationId xmlns:a16="http://schemas.microsoft.com/office/drawing/2014/main" id="{98CF6A45-73A2-25B3-D80D-C796AB7C9E4F}"/>
              </a:ext>
            </a:extLst>
          </p:cNvPr>
          <p:cNvSpPr>
            <a:spLocks noGrp="1"/>
          </p:cNvSpPr>
          <p:nvPr>
            <p:ph type="sldNum" sz="quarter" idx="12"/>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26197184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White background with Red swipe">
    <p:spTree>
      <p:nvGrpSpPr>
        <p:cNvPr id="1" name=""/>
        <p:cNvGrpSpPr/>
        <p:nvPr/>
      </p:nvGrpSpPr>
      <p:grpSpPr>
        <a:xfrm>
          <a:off x="0" y="0"/>
          <a:ext cx="0" cy="0"/>
          <a:chOff x="0" y="0"/>
          <a:chExt cx="0" cy="0"/>
        </a:xfrm>
      </p:grpSpPr>
      <p:pic>
        <p:nvPicPr>
          <p:cNvPr id="9" name="Picture 8" descr="A picture containing graphics, screenshot, carmine, red&#10;&#10;Description automatically generated">
            <a:extLst>
              <a:ext uri="{FF2B5EF4-FFF2-40B4-BE49-F238E27FC236}">
                <a16:creationId xmlns:a16="http://schemas.microsoft.com/office/drawing/2014/main" id="{833D6CBF-BD4E-3DA7-23CE-BCFFA8A3E5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297"/>
            <a:ext cx="303832" cy="6999493"/>
          </a:xfrm>
          <a:prstGeom prst="rect">
            <a:avLst/>
          </a:prstGeom>
        </p:spPr>
      </p:pic>
      <p:sp>
        <p:nvSpPr>
          <p:cNvPr id="2" name="Title 1">
            <a:extLst>
              <a:ext uri="{FF2B5EF4-FFF2-40B4-BE49-F238E27FC236}">
                <a16:creationId xmlns:a16="http://schemas.microsoft.com/office/drawing/2014/main" id="{042A162E-5F57-7B99-C5BB-E334A8BA2B12}"/>
              </a:ext>
            </a:extLst>
          </p:cNvPr>
          <p:cNvSpPr>
            <a:spLocks noGrp="1"/>
          </p:cNvSpPr>
          <p:nvPr>
            <p:ph type="title"/>
          </p:nvPr>
        </p:nvSpPr>
        <p:spPr>
          <a:xfrm>
            <a:off x="838200" y="365125"/>
            <a:ext cx="10515600" cy="1325563"/>
          </a:xfrm>
          <a:prstGeom prst="rect">
            <a:avLst/>
          </a:prstGeom>
        </p:spPr>
        <p:txBody>
          <a:bodyPr/>
          <a:lstStyle>
            <a:lvl1pPr algn="ctr">
              <a:defRPr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Footer Placeholder 2">
            <a:extLst>
              <a:ext uri="{FF2B5EF4-FFF2-40B4-BE49-F238E27FC236}">
                <a16:creationId xmlns:a16="http://schemas.microsoft.com/office/drawing/2014/main" id="{79411D8E-94B4-B766-BAB6-CBA1B80312B7}"/>
              </a:ext>
            </a:extLst>
          </p:cNvPr>
          <p:cNvSpPr>
            <a:spLocks noGrp="1"/>
          </p:cNvSpPr>
          <p:nvPr>
            <p:ph type="ftr" sz="quarter" idx="11"/>
          </p:nvPr>
        </p:nvSpPr>
        <p:spPr>
          <a:xfrm>
            <a:off x="4200647" y="6360694"/>
            <a:ext cx="4114800" cy="365125"/>
          </a:xfrm>
          <a:prstGeom prst="rect">
            <a:avLst/>
          </a:prstGeom>
        </p:spPr>
        <p:txBody>
          <a:bodyPr/>
          <a:lstStyle>
            <a:lvl1pPr>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t>Presentation Name</a:t>
            </a:r>
            <a:endParaRPr lang="en-US" dirty="0"/>
          </a:p>
        </p:txBody>
      </p:sp>
      <p:cxnSp>
        <p:nvCxnSpPr>
          <p:cNvPr id="6" name="Straight Connector 5">
            <a:extLst>
              <a:ext uri="{FF2B5EF4-FFF2-40B4-BE49-F238E27FC236}">
                <a16:creationId xmlns:a16="http://schemas.microsoft.com/office/drawing/2014/main" id="{F87B0CC0-E9BC-A767-DDE5-2C85782AED11}"/>
              </a:ext>
            </a:extLst>
          </p:cNvPr>
          <p:cNvCxnSpPr>
            <a:cxnSpLocks/>
          </p:cNvCxnSpPr>
          <p:nvPr userDrawn="1"/>
        </p:nvCxnSpPr>
        <p:spPr>
          <a:xfrm>
            <a:off x="1552235" y="6360694"/>
            <a:ext cx="9829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13" name="Picture 12" descr="A close-up of a logo&#10;&#10;Description automatically generated with low confidence">
            <a:extLst>
              <a:ext uri="{FF2B5EF4-FFF2-40B4-BE49-F238E27FC236}">
                <a16:creationId xmlns:a16="http://schemas.microsoft.com/office/drawing/2014/main" id="{1B4DCC55-F8F4-0E7B-3A70-60670509479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9187" y="5874409"/>
            <a:ext cx="1154813" cy="515620"/>
          </a:xfrm>
          <a:prstGeom prst="rect">
            <a:avLst/>
          </a:prstGeom>
        </p:spPr>
      </p:pic>
      <p:sp>
        <p:nvSpPr>
          <p:cNvPr id="7" name="Slide Number Placeholder 6">
            <a:extLst>
              <a:ext uri="{FF2B5EF4-FFF2-40B4-BE49-F238E27FC236}">
                <a16:creationId xmlns:a16="http://schemas.microsoft.com/office/drawing/2014/main" id="{FA8F50CA-9943-2610-DC5B-083CC4159950}"/>
              </a:ext>
            </a:extLst>
          </p:cNvPr>
          <p:cNvSpPr>
            <a:spLocks noGrp="1"/>
          </p:cNvSpPr>
          <p:nvPr>
            <p:ph type="sldNum" sz="quarter" idx="12"/>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358242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genda">
    <p:spTree>
      <p:nvGrpSpPr>
        <p:cNvPr id="1" name=""/>
        <p:cNvGrpSpPr/>
        <p:nvPr/>
      </p:nvGrpSpPr>
      <p:grpSpPr>
        <a:xfrm>
          <a:off x="0" y="0"/>
          <a:ext cx="0" cy="0"/>
          <a:chOff x="0" y="0"/>
          <a:chExt cx="0" cy="0"/>
        </a:xfrm>
      </p:grpSpPr>
      <p:pic>
        <p:nvPicPr>
          <p:cNvPr id="9" name="Picture 8" descr="A red and black logo&#10;&#10;Description automatically generated with low confidence">
            <a:extLst>
              <a:ext uri="{FF2B5EF4-FFF2-40B4-BE49-F238E27FC236}">
                <a16:creationId xmlns:a16="http://schemas.microsoft.com/office/drawing/2014/main" id="{37B6347E-86A8-4FBE-B101-8CBF06C6B1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41960"/>
            <a:ext cx="12192000" cy="7299960"/>
          </a:xfrm>
          <a:prstGeom prst="rect">
            <a:avLst/>
          </a:prstGeom>
        </p:spPr>
      </p:pic>
      <p:sp>
        <p:nvSpPr>
          <p:cNvPr id="2" name="Title 1">
            <a:extLst>
              <a:ext uri="{FF2B5EF4-FFF2-40B4-BE49-F238E27FC236}">
                <a16:creationId xmlns:a16="http://schemas.microsoft.com/office/drawing/2014/main" id="{1D1A3B67-6367-DF0D-0A6E-D88036DDAD70}"/>
              </a:ext>
            </a:extLst>
          </p:cNvPr>
          <p:cNvSpPr>
            <a:spLocks noGrp="1"/>
          </p:cNvSpPr>
          <p:nvPr>
            <p:ph type="title" hasCustomPrompt="1"/>
          </p:nvPr>
        </p:nvSpPr>
        <p:spPr>
          <a:xfrm>
            <a:off x="871268" y="136525"/>
            <a:ext cx="10515600" cy="1109287"/>
          </a:xfrm>
          <a:prstGeom prst="rect">
            <a:avLst/>
          </a:prstGeom>
        </p:spPr>
        <p:txBody>
          <a:bodyPr anchor="b">
            <a:normAutofit/>
          </a:bodyPr>
          <a:lstStyle>
            <a:lvl1pP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Agenda</a:t>
            </a:r>
          </a:p>
        </p:txBody>
      </p:sp>
      <p:sp>
        <p:nvSpPr>
          <p:cNvPr id="3" name="Text Placeholder 2">
            <a:extLst>
              <a:ext uri="{FF2B5EF4-FFF2-40B4-BE49-F238E27FC236}">
                <a16:creationId xmlns:a16="http://schemas.microsoft.com/office/drawing/2014/main" id="{9DA97BE1-C479-4983-1F52-22BFA80C479A}"/>
              </a:ext>
            </a:extLst>
          </p:cNvPr>
          <p:cNvSpPr>
            <a:spLocks noGrp="1"/>
          </p:cNvSpPr>
          <p:nvPr>
            <p:ph type="body" idx="1"/>
          </p:nvPr>
        </p:nvSpPr>
        <p:spPr>
          <a:xfrm>
            <a:off x="831850" y="1984286"/>
            <a:ext cx="10515600" cy="3508004"/>
          </a:xfrm>
          <a:prstGeom prst="rect">
            <a:avLst/>
          </a:prstGeom>
        </p:spPr>
        <p:txBody>
          <a:bodyPr/>
          <a:lstStyle>
            <a:lvl1pPr marL="342900" indent="-342900" algn="l">
              <a:buFont typeface="Courier New" panose="02070309020205020404" pitchFamily="49" charset="0"/>
              <a:buChar char="o"/>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a:p>
            <a:pPr lvl="0"/>
            <a:r>
              <a:rPr lang="en-US" dirty="0"/>
              <a:t>Click to add content</a:t>
            </a:r>
          </a:p>
          <a:p>
            <a:pPr lvl="0"/>
            <a:r>
              <a:rPr lang="en-US" dirty="0"/>
              <a:t>Click to add content</a:t>
            </a:r>
          </a:p>
          <a:p>
            <a:pPr lvl="0"/>
            <a:r>
              <a:rPr lang="en-US" dirty="0"/>
              <a:t>Click to add content</a:t>
            </a:r>
          </a:p>
          <a:p>
            <a:pPr lvl="0"/>
            <a:r>
              <a:rPr lang="en-US" dirty="0"/>
              <a:t>Click to add content </a:t>
            </a:r>
          </a:p>
          <a:p>
            <a:pPr lvl="0"/>
            <a:r>
              <a:rPr lang="en-US" dirty="0"/>
              <a:t>Click to add content</a:t>
            </a:r>
          </a:p>
          <a:p>
            <a:pPr lvl="0"/>
            <a:r>
              <a:rPr lang="en-US" dirty="0"/>
              <a:t>Click to add content</a:t>
            </a:r>
          </a:p>
          <a:p>
            <a:pPr lvl="0"/>
            <a:r>
              <a:rPr lang="en-US" dirty="0"/>
              <a:t>Click to add content</a:t>
            </a:r>
          </a:p>
          <a:p>
            <a:pPr lvl="0"/>
            <a:endParaRPr lang="en-US" dirty="0"/>
          </a:p>
        </p:txBody>
      </p:sp>
      <p:cxnSp>
        <p:nvCxnSpPr>
          <p:cNvPr id="8" name="Straight Connector 7">
            <a:extLst>
              <a:ext uri="{FF2B5EF4-FFF2-40B4-BE49-F238E27FC236}">
                <a16:creationId xmlns:a16="http://schemas.microsoft.com/office/drawing/2014/main" id="{C0B9BF37-43F4-E7E1-1E0B-9B0C15750496}"/>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10" name="Picture 9">
            <a:extLst>
              <a:ext uri="{FF2B5EF4-FFF2-40B4-BE49-F238E27FC236}">
                <a16:creationId xmlns:a16="http://schemas.microsoft.com/office/drawing/2014/main" id="{37E3015B-9CF2-45FB-D562-D9112A203E0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4" name="Footer Placeholder 3">
            <a:extLst>
              <a:ext uri="{FF2B5EF4-FFF2-40B4-BE49-F238E27FC236}">
                <a16:creationId xmlns:a16="http://schemas.microsoft.com/office/drawing/2014/main" id="{F0EBF244-E68B-0973-25D2-B2DEC1BED6D1}"/>
              </a:ext>
            </a:extLst>
          </p:cNvPr>
          <p:cNvSpPr>
            <a:spLocks noGrp="1"/>
          </p:cNvSpPr>
          <p:nvPr>
            <p:ph type="ftr" sz="quarter" idx="10"/>
          </p:nvPr>
        </p:nvSpPr>
        <p:spPr/>
        <p:txBody>
          <a:bodyPr/>
          <a:lstStyle/>
          <a:p>
            <a:r>
              <a:rPr lang="en-US"/>
              <a:t>Presentation Name</a:t>
            </a:r>
          </a:p>
        </p:txBody>
      </p:sp>
      <p:sp>
        <p:nvSpPr>
          <p:cNvPr id="7" name="Slide Number Placeholder 6">
            <a:extLst>
              <a:ext uri="{FF2B5EF4-FFF2-40B4-BE49-F238E27FC236}">
                <a16:creationId xmlns:a16="http://schemas.microsoft.com/office/drawing/2014/main" id="{65BF2749-D683-948D-1389-2D31FB82349F}"/>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40609497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hoto background with dark red graphic">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B84BF6-67E7-C0AA-A36D-5ADE9A6CC61C}"/>
              </a:ext>
            </a:extLst>
          </p:cNvPr>
          <p:cNvSpPr>
            <a:spLocks noGrp="1"/>
          </p:cNvSpPr>
          <p:nvPr>
            <p:ph type="pic" sz="quarter" idx="10"/>
          </p:nvPr>
        </p:nvSpPr>
        <p:spPr>
          <a:xfrm>
            <a:off x="0" y="0"/>
            <a:ext cx="12192000" cy="6858000"/>
          </a:xfrm>
          <a:prstGeom prst="rect">
            <a:avLst/>
          </a:prstGeom>
        </p:spPr>
        <p:txBody>
          <a:bodyPr/>
          <a:lstStyle/>
          <a:p>
            <a:endParaRPr lang="en-US"/>
          </a:p>
        </p:txBody>
      </p:sp>
      <p:pic>
        <p:nvPicPr>
          <p:cNvPr id="8" name="Picture 7" descr="A red and black rectangle&#10;&#10;Description automatically generated">
            <a:extLst>
              <a:ext uri="{FF2B5EF4-FFF2-40B4-BE49-F238E27FC236}">
                <a16:creationId xmlns:a16="http://schemas.microsoft.com/office/drawing/2014/main" id="{F45B547E-17C1-85DC-B845-E71079BA88C3}"/>
              </a:ext>
            </a:extLst>
          </p:cNvPr>
          <p:cNvPicPr>
            <a:picLocks noChangeAspect="1"/>
          </p:cNvPicPr>
          <p:nvPr userDrawn="1"/>
        </p:nvPicPr>
        <p:blipFill>
          <a:blip r:embed="rId2"/>
          <a:stretch>
            <a:fillRect/>
          </a:stretch>
        </p:blipFill>
        <p:spPr>
          <a:xfrm>
            <a:off x="0" y="2408077"/>
            <a:ext cx="7772400" cy="4449923"/>
          </a:xfrm>
          <a:prstGeom prst="rect">
            <a:avLst/>
          </a:prstGeom>
        </p:spPr>
      </p:pic>
      <p:sp>
        <p:nvSpPr>
          <p:cNvPr id="14" name="Text Placeholder 13">
            <a:extLst>
              <a:ext uri="{FF2B5EF4-FFF2-40B4-BE49-F238E27FC236}">
                <a16:creationId xmlns:a16="http://schemas.microsoft.com/office/drawing/2014/main" id="{4C2AC235-A8E8-4A82-49C7-025076AC233A}"/>
              </a:ext>
            </a:extLst>
          </p:cNvPr>
          <p:cNvSpPr>
            <a:spLocks noGrp="1"/>
          </p:cNvSpPr>
          <p:nvPr>
            <p:ph type="body" sz="quarter" idx="11"/>
          </p:nvPr>
        </p:nvSpPr>
        <p:spPr>
          <a:xfrm>
            <a:off x="242467" y="3186923"/>
            <a:ext cx="5207000" cy="1441450"/>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34227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hoto Back ground with graphic">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B84BF6-67E7-C0AA-A36D-5ADE9A6CC61C}"/>
              </a:ext>
            </a:extLst>
          </p:cNvPr>
          <p:cNvSpPr>
            <a:spLocks noGrp="1"/>
          </p:cNvSpPr>
          <p:nvPr>
            <p:ph type="pic" sz="quarter" idx="10"/>
          </p:nvPr>
        </p:nvSpPr>
        <p:spPr>
          <a:xfrm>
            <a:off x="0" y="0"/>
            <a:ext cx="12192000" cy="6858000"/>
          </a:xfrm>
          <a:prstGeom prst="rect">
            <a:avLst/>
          </a:prstGeom>
        </p:spPr>
        <p:txBody>
          <a:bodyPr/>
          <a:lstStyle/>
          <a:p>
            <a:endParaRPr lang="en-US"/>
          </a:p>
        </p:txBody>
      </p:sp>
      <p:pic>
        <p:nvPicPr>
          <p:cNvPr id="2" name="Picture 1" descr="A red triangle with black background&#10;&#10;Description automatically generated">
            <a:extLst>
              <a:ext uri="{FF2B5EF4-FFF2-40B4-BE49-F238E27FC236}">
                <a16:creationId xmlns:a16="http://schemas.microsoft.com/office/drawing/2014/main" id="{CD0F2F80-EFA0-454E-BA3F-E21215121D47}"/>
              </a:ext>
            </a:extLst>
          </p:cNvPr>
          <p:cNvPicPr>
            <a:picLocks noChangeAspect="1"/>
          </p:cNvPicPr>
          <p:nvPr userDrawn="1"/>
        </p:nvPicPr>
        <p:blipFill>
          <a:blip r:embed="rId2">
            <a:alphaModFix amt="15000"/>
          </a:blip>
          <a:stretch>
            <a:fillRect/>
          </a:stretch>
        </p:blipFill>
        <p:spPr>
          <a:xfrm>
            <a:off x="2172164" y="-19878"/>
            <a:ext cx="7772400" cy="6792221"/>
          </a:xfrm>
          <a:prstGeom prst="rect">
            <a:avLst/>
          </a:prstGeom>
        </p:spPr>
      </p:pic>
    </p:spTree>
    <p:extLst>
      <p:ext uri="{BB962C8B-B14F-4D97-AF65-F5344CB8AC3E}">
        <p14:creationId xmlns:p14="http://schemas.microsoft.com/office/powerpoint/2010/main" val="4021130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White back groun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F7B8-595D-AFCA-E4A8-4025A3D89C9C}"/>
              </a:ext>
            </a:extLst>
          </p:cNvPr>
          <p:cNvSpPr>
            <a:spLocks noGrp="1"/>
          </p:cNvSpPr>
          <p:nvPr>
            <p:ph type="ctrTitle"/>
          </p:nvPr>
        </p:nvSpPr>
        <p:spPr>
          <a:xfrm>
            <a:off x="1524000" y="1122363"/>
            <a:ext cx="9144000" cy="2387600"/>
          </a:xfrm>
          <a:prstGeom prst="rect">
            <a:avLst/>
          </a:prstGeom>
        </p:spPr>
        <p:txBody>
          <a:bodyPr anchor="b"/>
          <a:lstStyle>
            <a:lvl1pPr algn="ctr">
              <a:defRPr sz="6000" b="1"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3940372-2FEE-0839-2342-B54F518583B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2">
            <a:extLst>
              <a:ext uri="{FF2B5EF4-FFF2-40B4-BE49-F238E27FC236}">
                <a16:creationId xmlns:a16="http://schemas.microsoft.com/office/drawing/2014/main" id="{A6F38101-5AA5-8A57-7B2F-331937B30428}"/>
              </a:ext>
            </a:extLst>
          </p:cNvPr>
          <p:cNvSpPr>
            <a:spLocks noGrp="1"/>
          </p:cNvSpPr>
          <p:nvPr>
            <p:ph type="ftr" sz="quarter" idx="11"/>
          </p:nvPr>
        </p:nvSpPr>
        <p:spPr>
          <a:xfrm>
            <a:off x="4200647" y="6360694"/>
            <a:ext cx="4114800" cy="365125"/>
          </a:xfrm>
          <a:prstGeom prst="rect">
            <a:avLst/>
          </a:prstGeom>
        </p:spPr>
        <p:txBody>
          <a:bodyPr/>
          <a:lstStyle>
            <a:lvl1pPr>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t>Presentation Name</a:t>
            </a:r>
            <a:endParaRPr lang="en-US" dirty="0"/>
          </a:p>
        </p:txBody>
      </p:sp>
      <p:sp>
        <p:nvSpPr>
          <p:cNvPr id="4" name="Slide Number Placeholder 3">
            <a:extLst>
              <a:ext uri="{FF2B5EF4-FFF2-40B4-BE49-F238E27FC236}">
                <a16:creationId xmlns:a16="http://schemas.microsoft.com/office/drawing/2014/main" id="{B173EE04-CB02-C9B2-B85B-ADC320F50FD6}"/>
              </a:ext>
            </a:extLst>
          </p:cNvPr>
          <p:cNvSpPr>
            <a:spLocks noGrp="1"/>
          </p:cNvSpPr>
          <p:nvPr>
            <p:ph type="sldNum" sz="quarter" idx="12"/>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31858630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White background 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6291-624D-8886-50E9-0CF942E39B92}"/>
              </a:ext>
            </a:extLst>
          </p:cNvPr>
          <p:cNvSpPr>
            <a:spLocks noGrp="1"/>
          </p:cNvSpPr>
          <p:nvPr>
            <p:ph type="title"/>
          </p:nvPr>
        </p:nvSpPr>
        <p:spPr>
          <a:xfrm>
            <a:off x="839788" y="457200"/>
            <a:ext cx="3932237" cy="1600200"/>
          </a:xfrm>
          <a:prstGeom prst="rect">
            <a:avLst/>
          </a:prstGeom>
        </p:spPr>
        <p:txBody>
          <a:bodyPr anchor="b"/>
          <a:lstStyle>
            <a:lvl1pPr>
              <a:defRPr sz="32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CB476E4C-BB31-DC12-439B-70056C4B573A}"/>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310719-9B73-CE85-FE9F-FC19C8B508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2">
            <a:extLst>
              <a:ext uri="{FF2B5EF4-FFF2-40B4-BE49-F238E27FC236}">
                <a16:creationId xmlns:a16="http://schemas.microsoft.com/office/drawing/2014/main" id="{D98F4A65-D2F9-9193-716D-E161474ACEBC}"/>
              </a:ext>
            </a:extLst>
          </p:cNvPr>
          <p:cNvSpPr>
            <a:spLocks noGrp="1"/>
          </p:cNvSpPr>
          <p:nvPr>
            <p:ph type="ftr" sz="quarter" idx="11"/>
          </p:nvPr>
        </p:nvSpPr>
        <p:spPr>
          <a:xfrm>
            <a:off x="4200647" y="6360694"/>
            <a:ext cx="4114800" cy="365125"/>
          </a:xfrm>
          <a:prstGeom prst="rect">
            <a:avLst/>
          </a:prstGeom>
        </p:spPr>
        <p:txBody>
          <a:bodyPr/>
          <a:lstStyle>
            <a:lvl1pPr>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t>Presentation Name</a:t>
            </a:r>
            <a:endParaRPr lang="en-US" dirty="0"/>
          </a:p>
        </p:txBody>
      </p:sp>
      <p:sp>
        <p:nvSpPr>
          <p:cNvPr id="5" name="Slide Number Placeholder 4">
            <a:extLst>
              <a:ext uri="{FF2B5EF4-FFF2-40B4-BE49-F238E27FC236}">
                <a16:creationId xmlns:a16="http://schemas.microsoft.com/office/drawing/2014/main" id="{9AA4396C-4F79-2C0A-4AFF-B7C0A8A46E39}"/>
              </a:ext>
            </a:extLst>
          </p:cNvPr>
          <p:cNvSpPr>
            <a:spLocks noGrp="1"/>
          </p:cNvSpPr>
          <p:nvPr>
            <p:ph type="sldNum" sz="quarter" idx="12"/>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203692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F2E7B236-021E-D2D1-26E4-A87A606C09DB}"/>
              </a:ext>
            </a:extLst>
          </p:cNvPr>
          <p:cNvSpPr>
            <a:spLocks noGrp="1"/>
          </p:cNvSpPr>
          <p:nvPr>
            <p:ph type="pic" sz="quarter" idx="12"/>
          </p:nvPr>
        </p:nvSpPr>
        <p:spPr>
          <a:xfrm>
            <a:off x="0" y="-28575"/>
            <a:ext cx="12192000" cy="6886575"/>
          </a:xfrm>
          <a:prstGeom prst="rect">
            <a:avLst/>
          </a:prstGeom>
        </p:spPr>
        <p:txBody>
          <a:bodyPr/>
          <a:lstStyle/>
          <a:p>
            <a:r>
              <a:rPr lang="en-US"/>
              <a:t>Click icon to add picture</a:t>
            </a:r>
          </a:p>
        </p:txBody>
      </p:sp>
      <p:pic>
        <p:nvPicPr>
          <p:cNvPr id="10" name="Picture 9" descr="A picture containing white, design, black and white&#10;&#10;Description automatically generated with medium confidence">
            <a:extLst>
              <a:ext uri="{FF2B5EF4-FFF2-40B4-BE49-F238E27FC236}">
                <a16:creationId xmlns:a16="http://schemas.microsoft.com/office/drawing/2014/main" id="{F2CDB0C2-2657-9119-788C-226FDCBC83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5557" t="2185"/>
          <a:stretch/>
        </p:blipFill>
        <p:spPr>
          <a:xfrm>
            <a:off x="0" y="-28212"/>
            <a:ext cx="6016752" cy="6886212"/>
          </a:xfrm>
          <a:prstGeom prst="rect">
            <a:avLst/>
          </a:prstGeom>
        </p:spPr>
      </p:pic>
      <p:sp>
        <p:nvSpPr>
          <p:cNvPr id="11" name="Text Placeholder 13">
            <a:extLst>
              <a:ext uri="{FF2B5EF4-FFF2-40B4-BE49-F238E27FC236}">
                <a16:creationId xmlns:a16="http://schemas.microsoft.com/office/drawing/2014/main" id="{4FFF4F5D-C623-97B3-5F60-4FB6E37344EF}"/>
              </a:ext>
            </a:extLst>
          </p:cNvPr>
          <p:cNvSpPr>
            <a:spLocks noGrp="1"/>
          </p:cNvSpPr>
          <p:nvPr>
            <p:ph type="body" sz="quarter" idx="13"/>
          </p:nvPr>
        </p:nvSpPr>
        <p:spPr>
          <a:xfrm>
            <a:off x="552450" y="120015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a:extLst>
              <a:ext uri="{FF2B5EF4-FFF2-40B4-BE49-F238E27FC236}">
                <a16:creationId xmlns:a16="http://schemas.microsoft.com/office/drawing/2014/main" id="{5AF17077-2018-C058-56DA-1E2BA7239FBF}"/>
              </a:ext>
            </a:extLst>
          </p:cNvPr>
          <p:cNvSpPr>
            <a:spLocks noGrp="1"/>
          </p:cNvSpPr>
          <p:nvPr>
            <p:ph type="body" sz="quarter" idx="14"/>
          </p:nvPr>
        </p:nvSpPr>
        <p:spPr>
          <a:xfrm>
            <a:off x="552450" y="293370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6043790B-CB14-2075-07A8-A21C3E90F856}"/>
              </a:ext>
            </a:extLst>
          </p:cNvPr>
          <p:cNvSpPr>
            <a:spLocks noGrp="1"/>
          </p:cNvSpPr>
          <p:nvPr>
            <p:ph type="body" sz="quarter" idx="15"/>
          </p:nvPr>
        </p:nvSpPr>
        <p:spPr>
          <a:xfrm>
            <a:off x="552450" y="4658130"/>
            <a:ext cx="4857750" cy="1543050"/>
          </a:xfrm>
          <a:prstGeom prst="rect">
            <a:avLst/>
          </a:prstGeom>
        </p:spPr>
        <p:txBody>
          <a:bodyPr/>
          <a:lstStyle>
            <a:lvl1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vl2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3pPr>
            <a:lvl4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4pPr>
            <a:lvl5pPr>
              <a:defRPr sz="12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21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5B05-FB55-42A3-4FBB-8CA2D79A23BA}"/>
              </a:ext>
            </a:extLst>
          </p:cNvPr>
          <p:cNvSpPr>
            <a:spLocks noGrp="1"/>
          </p:cNvSpPr>
          <p:nvPr>
            <p:ph type="title"/>
          </p:nvPr>
        </p:nvSpPr>
        <p:spPr>
          <a:xfrm>
            <a:off x="838200" y="365125"/>
            <a:ext cx="10515600" cy="1325563"/>
          </a:xfrm>
          <a:prstGeom prst="rect">
            <a:avLst/>
          </a:prstGeom>
        </p:spPr>
        <p:txBody>
          <a:bodyPr/>
          <a:lstStyle>
            <a:lvl1pPr algn="ctr">
              <a:defRPr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Footer Placeholder 5">
            <a:extLst>
              <a:ext uri="{FF2B5EF4-FFF2-40B4-BE49-F238E27FC236}">
                <a16:creationId xmlns:a16="http://schemas.microsoft.com/office/drawing/2014/main" id="{D3189245-208B-F6C4-DB0F-82B7F899804C}"/>
              </a:ext>
            </a:extLst>
          </p:cNvPr>
          <p:cNvSpPr>
            <a:spLocks noGrp="1"/>
          </p:cNvSpPr>
          <p:nvPr>
            <p:ph type="ftr" sz="quarter" idx="10"/>
          </p:nvPr>
        </p:nvSpPr>
        <p:spPr/>
        <p:txBody>
          <a:bodyPr/>
          <a:lstStyle/>
          <a:p>
            <a:r>
              <a:rPr lang="en-US"/>
              <a:t>Presentation Name</a:t>
            </a:r>
          </a:p>
        </p:txBody>
      </p:sp>
      <p:sp>
        <p:nvSpPr>
          <p:cNvPr id="7" name="Slide Number Placeholder 6">
            <a:extLst>
              <a:ext uri="{FF2B5EF4-FFF2-40B4-BE49-F238E27FC236}">
                <a16:creationId xmlns:a16="http://schemas.microsoft.com/office/drawing/2014/main" id="{91F3DC3F-1E42-26D1-BF29-DB27E8258ABA}"/>
              </a:ext>
            </a:extLst>
          </p:cNvPr>
          <p:cNvSpPr>
            <a:spLocks noGrp="1"/>
          </p:cNvSpPr>
          <p:nvPr>
            <p:ph type="sldNum" sz="quarter" idx="11"/>
          </p:nvPr>
        </p:nvSpPr>
        <p:spPr/>
        <p:txBody>
          <a:bodyPr/>
          <a:lstStyle/>
          <a:p>
            <a:fld id="{A2A5D6AA-9D06-2F47-ADAF-1018052CF622}" type="slidenum">
              <a:rPr lang="en-US" smtClean="0"/>
              <a:pPr/>
              <a:t>‹#›</a:t>
            </a:fld>
            <a:endParaRPr lang="en-US"/>
          </a:p>
        </p:txBody>
      </p:sp>
    </p:spTree>
    <p:extLst>
      <p:ext uri="{BB962C8B-B14F-4D97-AF65-F5344CB8AC3E}">
        <p14:creationId xmlns:p14="http://schemas.microsoft.com/office/powerpoint/2010/main" val="133300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and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D17641-458B-3349-A180-1A206B4F53D2}"/>
              </a:ext>
            </a:extLst>
          </p:cNvPr>
          <p:cNvSpPr>
            <a:spLocks noGrp="1"/>
          </p:cNvSpPr>
          <p:nvPr>
            <p:ph type="title"/>
          </p:nvPr>
        </p:nvSpPr>
        <p:spPr>
          <a:xfrm>
            <a:off x="871268" y="136525"/>
            <a:ext cx="10515600" cy="1109287"/>
          </a:xfrm>
          <a:prstGeom prst="rect">
            <a:avLst/>
          </a:prstGeom>
        </p:spPr>
        <p:txBody>
          <a:bodyPr anchor="b">
            <a:normAutofit/>
          </a:bodyPr>
          <a:lstStyle>
            <a:lvl1pPr algn="ctr">
              <a:defRPr sz="4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3ADCA5C6-AB52-379D-7749-FC6A331D5BBE}"/>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A01CF115-84AE-8C27-8558-3D27CAF099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7" name="Footer Placeholder 6">
            <a:extLst>
              <a:ext uri="{FF2B5EF4-FFF2-40B4-BE49-F238E27FC236}">
                <a16:creationId xmlns:a16="http://schemas.microsoft.com/office/drawing/2014/main" id="{1C0BBF26-AA39-7F28-6C89-7F865A2D8943}"/>
              </a:ext>
            </a:extLst>
          </p:cNvPr>
          <p:cNvSpPr>
            <a:spLocks noGrp="1"/>
          </p:cNvSpPr>
          <p:nvPr>
            <p:ph type="ftr" sz="quarter" idx="10"/>
          </p:nvPr>
        </p:nvSpPr>
        <p:spPr/>
        <p:txBody>
          <a:bodyPr/>
          <a:lstStyle/>
          <a:p>
            <a:r>
              <a:rPr lang="en-US"/>
              <a:t>Presentation Name</a:t>
            </a:r>
          </a:p>
        </p:txBody>
      </p:sp>
      <p:sp>
        <p:nvSpPr>
          <p:cNvPr id="9" name="Slide Number Placeholder 8">
            <a:extLst>
              <a:ext uri="{FF2B5EF4-FFF2-40B4-BE49-F238E27FC236}">
                <a16:creationId xmlns:a16="http://schemas.microsoft.com/office/drawing/2014/main" id="{90FC487A-87AB-A281-4BAC-BBFF893321A2}"/>
              </a:ext>
            </a:extLst>
          </p:cNvPr>
          <p:cNvSpPr>
            <a:spLocks noGrp="1"/>
          </p:cNvSpPr>
          <p:nvPr>
            <p:ph type="sldNum" sz="quarter" idx="11"/>
          </p:nvPr>
        </p:nvSpPr>
        <p:spPr/>
        <p:txBody>
          <a:bodyPr/>
          <a:lstStyle/>
          <a:p>
            <a:fld id="{A2A5D6AA-9D06-2F47-ADAF-1018052CF622}" type="slidenum">
              <a:rPr lang="en-US" smtClean="0"/>
              <a:pPr/>
              <a:t>‹#›</a:t>
            </a:fld>
            <a:endParaRPr lang="en-US"/>
          </a:p>
        </p:txBody>
      </p:sp>
      <p:sp>
        <p:nvSpPr>
          <p:cNvPr id="12" name="Text Placeholder 11">
            <a:extLst>
              <a:ext uri="{FF2B5EF4-FFF2-40B4-BE49-F238E27FC236}">
                <a16:creationId xmlns:a16="http://schemas.microsoft.com/office/drawing/2014/main" id="{23AE10FC-78C0-1714-6422-AA61969074FB}"/>
              </a:ext>
            </a:extLst>
          </p:cNvPr>
          <p:cNvSpPr>
            <a:spLocks noGrp="1"/>
          </p:cNvSpPr>
          <p:nvPr>
            <p:ph type="body" sz="quarter" idx="12"/>
          </p:nvPr>
        </p:nvSpPr>
        <p:spPr>
          <a:xfrm>
            <a:off x="871538" y="1550988"/>
            <a:ext cx="3959225" cy="4198937"/>
          </a:xfrm>
          <a:prstGeom prst="rect">
            <a:avLst/>
          </a:prstGeom>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12C8A46-AEDA-74D8-4167-6A85A78372B9}"/>
              </a:ext>
            </a:extLst>
          </p:cNvPr>
          <p:cNvSpPr>
            <a:spLocks noGrp="1"/>
          </p:cNvSpPr>
          <p:nvPr>
            <p:ph type="pic" sz="quarter" idx="13"/>
          </p:nvPr>
        </p:nvSpPr>
        <p:spPr>
          <a:xfrm>
            <a:off x="4907756" y="1550988"/>
            <a:ext cx="6491287" cy="4198937"/>
          </a:xfrm>
          <a:prstGeom prst="rect">
            <a:avLst/>
          </a:prstGeom>
        </p:spPr>
        <p:txBody>
          <a:bodyPr/>
          <a:lstStyle/>
          <a:p>
            <a:endParaRPr lang="en-CA"/>
          </a:p>
        </p:txBody>
      </p:sp>
    </p:spTree>
    <p:extLst>
      <p:ext uri="{BB962C8B-B14F-4D97-AF65-F5344CB8AC3E}">
        <p14:creationId xmlns:p14="http://schemas.microsoft.com/office/powerpoint/2010/main" val="376402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1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1C2C"/>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B69F1C-67A5-3A6A-A9CA-55A717DCF643}"/>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95F25F9E-78C9-CD5C-D27B-4FF87458B444}"/>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11" name="Footer Placeholder 10">
            <a:extLst>
              <a:ext uri="{FF2B5EF4-FFF2-40B4-BE49-F238E27FC236}">
                <a16:creationId xmlns:a16="http://schemas.microsoft.com/office/drawing/2014/main" id="{54D32E55-D2F7-E1C5-9BB6-C082BEAA5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Name</a:t>
            </a:r>
            <a:endParaRPr lang="en-US" dirty="0"/>
          </a:p>
        </p:txBody>
      </p:sp>
      <p:sp>
        <p:nvSpPr>
          <p:cNvPr id="12" name="Slide Number Placeholder 11">
            <a:extLst>
              <a:ext uri="{FF2B5EF4-FFF2-40B4-BE49-F238E27FC236}">
                <a16:creationId xmlns:a16="http://schemas.microsoft.com/office/drawing/2014/main" id="{8625F00F-727D-64E8-25DC-79C9ACB7A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2A5D6AA-9D06-2F47-ADAF-1018052CF622}" type="slidenum">
              <a:rPr lang="en-US" smtClean="0"/>
              <a:pPr/>
              <a:t>‹#›</a:t>
            </a:fld>
            <a:endParaRPr lang="en-US"/>
          </a:p>
        </p:txBody>
      </p:sp>
    </p:spTree>
    <p:extLst>
      <p:ext uri="{BB962C8B-B14F-4D97-AF65-F5344CB8AC3E}">
        <p14:creationId xmlns:p14="http://schemas.microsoft.com/office/powerpoint/2010/main" val="864590394"/>
      </p:ext>
    </p:extLst>
  </p:cSld>
  <p:clrMap bg1="lt1" tx1="dk1" bg2="lt2" tx2="dk2" accent1="accent1" accent2="accent2" accent3="accent3" accent4="accent4" accent5="accent5" accent6="accent6" hlink="hlink" folHlink="folHlink"/>
  <p:sldLayoutIdLst>
    <p:sldLayoutId id="2147483821" r:id="rId1"/>
    <p:sldLayoutId id="2147483830" r:id="rId2"/>
    <p:sldLayoutId id="2147483831" r:id="rId3"/>
    <p:sldLayoutId id="2147483832" r:id="rId4"/>
    <p:sldLayoutId id="2147483822" r:id="rId5"/>
    <p:sldLayoutId id="2147483836" r:id="rId6"/>
    <p:sldLayoutId id="2147483823" r:id="rId7"/>
    <p:sldLayoutId id="2147483826" r:id="rId8"/>
    <p:sldLayoutId id="2147483833" r:id="rId9"/>
    <p:sldLayoutId id="2147483874" r:id="rId10"/>
    <p:sldLayoutId id="2147483837" r:id="rId11"/>
    <p:sldLayoutId id="2147483838" r:id="rId12"/>
    <p:sldLayoutId id="2147483839" r:id="rId13"/>
    <p:sldLayoutId id="2147483840" r:id="rId14"/>
    <p:sldLayoutId id="2147483863" r:id="rId15"/>
    <p:sldLayoutId id="2147483864" r:id="rId16"/>
    <p:sldLayoutId id="2147483841" r:id="rId17"/>
    <p:sldLayoutId id="2147483842" r:id="rId18"/>
    <p:sldLayoutId id="2147483843" r:id="rId19"/>
    <p:sldLayoutId id="2147483844" r:id="rId20"/>
    <p:sldLayoutId id="2147483845" r:id="rId21"/>
    <p:sldLayoutId id="2147483846" r:id="rId22"/>
    <p:sldLayoutId id="2147483829" r:id="rId23"/>
    <p:sldLayoutId id="2147483865" r:id="rId24"/>
    <p:sldLayoutId id="2147483848" r:id="rId25"/>
    <p:sldLayoutId id="2147483849" r:id="rId26"/>
    <p:sldLayoutId id="2147483850" r:id="rId27"/>
    <p:sldLayoutId id="2147483897" r:id="rId2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81C2C"/>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6B69F1C-67A5-3A6A-A9CA-55A717DCF643}"/>
              </a:ext>
            </a:extLst>
          </p:cNvPr>
          <p:cNvCxnSpPr>
            <a:cxnSpLocks/>
          </p:cNvCxnSpPr>
          <p:nvPr userDrawn="1"/>
        </p:nvCxnSpPr>
        <p:spPr>
          <a:xfrm>
            <a:off x="1524000" y="6356350"/>
            <a:ext cx="98298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95F25F9E-78C9-CD5C-D27B-4FF87458B444}"/>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355231" y="5857417"/>
            <a:ext cx="1168769" cy="522381"/>
          </a:xfrm>
          <a:prstGeom prst="rect">
            <a:avLst/>
          </a:prstGeom>
        </p:spPr>
      </p:pic>
      <p:sp>
        <p:nvSpPr>
          <p:cNvPr id="11" name="Footer Placeholder 10">
            <a:extLst>
              <a:ext uri="{FF2B5EF4-FFF2-40B4-BE49-F238E27FC236}">
                <a16:creationId xmlns:a16="http://schemas.microsoft.com/office/drawing/2014/main" id="{54D32E55-D2F7-E1C5-9BB6-C082BEAA5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Name</a:t>
            </a:r>
            <a:endParaRPr lang="en-US" dirty="0"/>
          </a:p>
        </p:txBody>
      </p:sp>
      <p:sp>
        <p:nvSpPr>
          <p:cNvPr id="12" name="Slide Number Placeholder 11">
            <a:extLst>
              <a:ext uri="{FF2B5EF4-FFF2-40B4-BE49-F238E27FC236}">
                <a16:creationId xmlns:a16="http://schemas.microsoft.com/office/drawing/2014/main" id="{8625F00F-727D-64E8-25DC-79C9ACB7A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2A5D6AA-9D06-2F47-ADAF-1018052CF622}" type="slidenum">
              <a:rPr lang="en-US" smtClean="0"/>
              <a:pPr/>
              <a:t>‹#›</a:t>
            </a:fld>
            <a:endParaRPr lang="en-US"/>
          </a:p>
        </p:txBody>
      </p:sp>
    </p:spTree>
    <p:extLst>
      <p:ext uri="{BB962C8B-B14F-4D97-AF65-F5344CB8AC3E}">
        <p14:creationId xmlns:p14="http://schemas.microsoft.com/office/powerpoint/2010/main" val="274341337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1D828B3-F6EB-D2A2-8A0D-6A8D18F7FC08}"/>
              </a:ext>
            </a:extLst>
          </p:cNvPr>
          <p:cNvCxnSpPr>
            <a:cxnSpLocks/>
          </p:cNvCxnSpPr>
          <p:nvPr userDrawn="1"/>
        </p:nvCxnSpPr>
        <p:spPr>
          <a:xfrm>
            <a:off x="1524000" y="6361603"/>
            <a:ext cx="9829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pic>
        <p:nvPicPr>
          <p:cNvPr id="8" name="Picture 7" descr="A close-up of a logo&#10;&#10;Description automatically generated with low confidence">
            <a:extLst>
              <a:ext uri="{FF2B5EF4-FFF2-40B4-BE49-F238E27FC236}">
                <a16:creationId xmlns:a16="http://schemas.microsoft.com/office/drawing/2014/main" id="{ECCFFC9A-97D0-AF5E-6849-4935318CD6E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69187" y="5880274"/>
            <a:ext cx="1154813" cy="515620"/>
          </a:xfrm>
          <a:prstGeom prst="rect">
            <a:avLst/>
          </a:prstGeom>
        </p:spPr>
      </p:pic>
      <p:sp>
        <p:nvSpPr>
          <p:cNvPr id="9" name="Footer Placeholder 2">
            <a:extLst>
              <a:ext uri="{FF2B5EF4-FFF2-40B4-BE49-F238E27FC236}">
                <a16:creationId xmlns:a16="http://schemas.microsoft.com/office/drawing/2014/main" id="{E9A4DCD2-E9BA-CF4F-64B9-095BBDF5E64A}"/>
              </a:ext>
            </a:extLst>
          </p:cNvPr>
          <p:cNvSpPr>
            <a:spLocks noGrp="1"/>
          </p:cNvSpPr>
          <p:nvPr>
            <p:ph type="ftr" sz="quarter" idx="3"/>
          </p:nvPr>
        </p:nvSpPr>
        <p:spPr>
          <a:xfrm>
            <a:off x="4038600" y="6361602"/>
            <a:ext cx="4114800" cy="365125"/>
          </a:xfrm>
          <a:prstGeom prst="rect">
            <a:avLst/>
          </a:prstGeom>
        </p:spPr>
        <p:txBody>
          <a:bodyPr/>
          <a:lstStyle>
            <a:lvl1pPr>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a:t>Presentation Name</a:t>
            </a:r>
            <a:endParaRPr lang="en-US" dirty="0"/>
          </a:p>
        </p:txBody>
      </p:sp>
      <p:sp>
        <p:nvSpPr>
          <p:cNvPr id="2" name="Slide Number Placeholder 11">
            <a:extLst>
              <a:ext uri="{FF2B5EF4-FFF2-40B4-BE49-F238E27FC236}">
                <a16:creationId xmlns:a16="http://schemas.microsoft.com/office/drawing/2014/main" id="{774FFB8D-C79F-12EA-E9E2-687C4E3D2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2A5D6AA-9D06-2F47-ADAF-1018052CF622}" type="slidenum">
              <a:rPr lang="en-US" smtClean="0"/>
              <a:pPr/>
              <a:t>‹#›</a:t>
            </a:fld>
            <a:endParaRPr lang="en-US"/>
          </a:p>
        </p:txBody>
      </p:sp>
    </p:spTree>
    <p:extLst>
      <p:ext uri="{BB962C8B-B14F-4D97-AF65-F5344CB8AC3E}">
        <p14:creationId xmlns:p14="http://schemas.microsoft.com/office/powerpoint/2010/main" val="211744781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0D9EC9-8CE5-BA1E-55FE-302097F52C9B}"/>
              </a:ext>
            </a:extLst>
          </p:cNvPr>
          <p:cNvSpPr>
            <a:spLocks noGrp="1"/>
          </p:cNvSpPr>
          <p:nvPr>
            <p:ph type="title"/>
          </p:nvPr>
        </p:nvSpPr>
        <p:spPr>
          <a:xfrm>
            <a:off x="838200" y="365126"/>
            <a:ext cx="5257800" cy="616446"/>
          </a:xfrm>
        </p:spPr>
        <p:txBody>
          <a:bodyPr>
            <a:normAutofit fontScale="90000"/>
          </a:bodyPr>
          <a:lstStyle/>
          <a:p>
            <a:br>
              <a:rPr lang="en-US" dirty="0"/>
            </a:br>
            <a:endParaRPr lang="en-US" dirty="0"/>
          </a:p>
        </p:txBody>
      </p:sp>
      <p:sp>
        <p:nvSpPr>
          <p:cNvPr id="2" name="Subtitle 1">
            <a:extLst>
              <a:ext uri="{FF2B5EF4-FFF2-40B4-BE49-F238E27FC236}">
                <a16:creationId xmlns:a16="http://schemas.microsoft.com/office/drawing/2014/main" id="{7D62A2D9-B91A-5BB8-74BC-533F2B62AA69}"/>
              </a:ext>
            </a:extLst>
          </p:cNvPr>
          <p:cNvSpPr>
            <a:spLocks noGrp="1"/>
          </p:cNvSpPr>
          <p:nvPr>
            <p:ph type="subTitle" idx="1"/>
          </p:nvPr>
        </p:nvSpPr>
        <p:spPr>
          <a:xfrm>
            <a:off x="1182696" y="3690453"/>
            <a:ext cx="9485303" cy="2091621"/>
          </a:xfrm>
        </p:spPr>
        <p:txBody>
          <a:bodyPr lIns="91440" tIns="45720" rIns="91440" bIns="45720" anchor="t">
            <a:normAutofit fontScale="70000" lnSpcReduction="20000"/>
          </a:bodyPr>
          <a:lstStyle/>
          <a:p>
            <a:pPr algn="l"/>
            <a:r>
              <a:rPr lang="en-US" sz="4800" b="1" dirty="0">
                <a:latin typeface="Verdana"/>
                <a:ea typeface="Verdana"/>
              </a:rPr>
              <a:t>   			    </a:t>
            </a:r>
            <a:r>
              <a:rPr lang="en-US" sz="2900" b="1" dirty="0">
                <a:latin typeface="Verdana"/>
                <a:ea typeface="Verdana"/>
              </a:rPr>
              <a:t>YMCA-YWCA of Winnipeg</a:t>
            </a:r>
          </a:p>
          <a:p>
            <a:pPr algn="l"/>
            <a:endParaRPr lang="en-US" sz="2200" b="1" dirty="0">
              <a:latin typeface="Verdana"/>
              <a:ea typeface="Verdana"/>
            </a:endParaRPr>
          </a:p>
          <a:p>
            <a:pPr algn="l"/>
            <a:r>
              <a:rPr lang="en-US" sz="2200" b="1" dirty="0">
                <a:solidFill>
                  <a:schemeClr val="tx1"/>
                </a:solidFill>
              </a:rPr>
              <a:t>Caryn </a:t>
            </a:r>
            <a:r>
              <a:rPr lang="en-US" sz="2200" b="1" dirty="0" err="1">
                <a:solidFill>
                  <a:schemeClr val="tx1"/>
                </a:solidFill>
              </a:rPr>
              <a:t>LaFlèche</a:t>
            </a:r>
            <a:r>
              <a:rPr lang="en-US" sz="2200" b="1" dirty="0">
                <a:solidFill>
                  <a:schemeClr val="tx1"/>
                </a:solidFill>
              </a:rPr>
              <a:t> – Vice President, Child Care and Development</a:t>
            </a:r>
          </a:p>
          <a:p>
            <a:pPr eaLnBrk="1" fontAlgn="auto" hangingPunct="1">
              <a:lnSpc>
                <a:spcPct val="107000"/>
              </a:lnSpc>
              <a:spcBef>
                <a:spcPts val="0"/>
              </a:spcBef>
              <a:spcAft>
                <a:spcPts val="800"/>
              </a:spcAft>
              <a:defRPr/>
            </a:pPr>
            <a:r>
              <a:rPr lang="en-CA" b="1" i="0" dirty="0">
                <a:solidFill>
                  <a:schemeClr val="tx1"/>
                </a:solidFill>
                <a:effectLst/>
                <a:latin typeface="Segoe UI" panose="020B0502040204020203" pitchFamily="34" charset="0"/>
              </a:rPr>
              <a:t>        </a:t>
            </a:r>
            <a:endParaRPr lang="en-CA" b="1" dirty="0">
              <a:solidFill>
                <a:schemeClr val="tx1"/>
              </a:solidFill>
              <a:latin typeface="Segoe UI" panose="020B0502040204020203" pitchFamily="34" charset="0"/>
            </a:endParaRPr>
          </a:p>
          <a:p>
            <a:pPr eaLnBrk="1" fontAlgn="auto" hangingPunct="1">
              <a:lnSpc>
                <a:spcPct val="107000"/>
              </a:lnSpc>
              <a:spcBef>
                <a:spcPts val="0"/>
              </a:spcBef>
              <a:spcAft>
                <a:spcPts val="800"/>
              </a:spcAft>
              <a:defRPr/>
            </a:pPr>
            <a:r>
              <a:rPr lang="en-US" sz="2400" b="1" kern="100" dirty="0">
                <a:solidFill>
                  <a:schemeClr val="tx1"/>
                </a:solidFill>
                <a:latin typeface="Calibri" panose="020F0502020204030204" pitchFamily="34" charset="0"/>
                <a:ea typeface="Aptos" panose="020B0004020202020204" pitchFamily="34" charset="0"/>
                <a:cs typeface="Times New Roman" panose="02020603050405020304" pitchFamily="18" charset="0"/>
              </a:rPr>
              <a:t>Symposium • April 4, 2024</a:t>
            </a:r>
          </a:p>
          <a:p>
            <a:pPr eaLnBrk="1" fontAlgn="auto" hangingPunct="1">
              <a:lnSpc>
                <a:spcPct val="107000"/>
              </a:lnSpc>
              <a:spcBef>
                <a:spcPts val="0"/>
              </a:spcBef>
              <a:spcAft>
                <a:spcPts val="800"/>
              </a:spcAft>
              <a:defRPr/>
            </a:pPr>
            <a:r>
              <a:rPr lang="en-US" sz="2400" b="1" kern="100" dirty="0">
                <a:solidFill>
                  <a:schemeClr val="tx1"/>
                </a:solidFill>
                <a:latin typeface="Calibri" panose="020F0502020204030204" pitchFamily="34" charset="0"/>
                <a:ea typeface="Aptos" panose="020B0004020202020204" pitchFamily="34" charset="0"/>
                <a:cs typeface="Times New Roman" panose="02020603050405020304" pitchFamily="18" charset="0"/>
              </a:rPr>
              <a:t>Non-profit child care panel </a:t>
            </a:r>
          </a:p>
          <a:p>
            <a:pPr algn="l"/>
            <a:endParaRPr lang="en-US" dirty="0"/>
          </a:p>
        </p:txBody>
      </p:sp>
      <p:pic>
        <p:nvPicPr>
          <p:cNvPr id="1026" name="Picture 2">
            <a:extLst>
              <a:ext uri="{FF2B5EF4-FFF2-40B4-BE49-F238E27FC236}">
                <a16:creationId xmlns:a16="http://schemas.microsoft.com/office/drawing/2014/main" id="{71D8DF4C-EDF6-B33F-87E8-4F65447A25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2113" y="571499"/>
            <a:ext cx="8081762" cy="305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5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9AD2-80AC-01BE-32E1-1520EA889E95}"/>
              </a:ext>
            </a:extLst>
          </p:cNvPr>
          <p:cNvSpPr>
            <a:spLocks noGrp="1"/>
          </p:cNvSpPr>
          <p:nvPr>
            <p:ph type="title"/>
          </p:nvPr>
        </p:nvSpPr>
        <p:spPr/>
        <p:txBody>
          <a:bodyPr/>
          <a:lstStyle/>
          <a:p>
            <a:r>
              <a:rPr lang="en-CA" dirty="0"/>
              <a:t>Agenda</a:t>
            </a:r>
          </a:p>
        </p:txBody>
      </p:sp>
      <p:sp>
        <p:nvSpPr>
          <p:cNvPr id="3" name="Subtitle 2">
            <a:extLst>
              <a:ext uri="{FF2B5EF4-FFF2-40B4-BE49-F238E27FC236}">
                <a16:creationId xmlns:a16="http://schemas.microsoft.com/office/drawing/2014/main" id="{682CFC16-7E4F-5552-5935-AD9637E199ED}"/>
              </a:ext>
            </a:extLst>
          </p:cNvPr>
          <p:cNvSpPr>
            <a:spLocks noGrp="1"/>
          </p:cNvSpPr>
          <p:nvPr>
            <p:ph type="subTitle" idx="1"/>
          </p:nvPr>
        </p:nvSpPr>
        <p:spPr/>
        <p:txBody>
          <a:bodyPr/>
          <a:lstStyle/>
          <a:p>
            <a:pPr marL="342900" indent="-342900" algn="l" fontAlgn="auto">
              <a:spcAft>
                <a:spcPts val="0"/>
              </a:spcAft>
              <a:buFont typeface="Arial" panose="020B0604020202020204" pitchFamily="34" charset="0"/>
              <a:buChar char="•"/>
              <a:defRPr/>
            </a:pPr>
            <a:r>
              <a:rPr lang="en-US" dirty="0"/>
              <a:t>More than a gym and a pool!</a:t>
            </a:r>
          </a:p>
          <a:p>
            <a:pPr marL="342900" indent="-342900" algn="l" fontAlgn="auto">
              <a:spcAft>
                <a:spcPts val="0"/>
              </a:spcAft>
              <a:buFont typeface="Arial" panose="020B0604020202020204" pitchFamily="34" charset="0"/>
              <a:buChar char="•"/>
              <a:defRPr/>
            </a:pPr>
            <a:r>
              <a:rPr lang="en-US" dirty="0"/>
              <a:t>Governance Structure</a:t>
            </a:r>
          </a:p>
          <a:p>
            <a:pPr marL="342900" indent="-342900" algn="l" fontAlgn="auto">
              <a:spcAft>
                <a:spcPts val="0"/>
              </a:spcAft>
              <a:buFont typeface="Arial" panose="020B0604020202020204" pitchFamily="34" charset="0"/>
              <a:buChar char="•"/>
              <a:defRPr/>
            </a:pPr>
            <a:r>
              <a:rPr lang="en-US" dirty="0"/>
              <a:t>Administrative Support</a:t>
            </a:r>
          </a:p>
          <a:p>
            <a:pPr marL="342900" indent="-342900" algn="l" fontAlgn="auto">
              <a:spcAft>
                <a:spcPts val="0"/>
              </a:spcAft>
              <a:buFont typeface="Arial" panose="020B0604020202020204" pitchFamily="34" charset="0"/>
              <a:buChar char="•"/>
              <a:defRPr/>
            </a:pPr>
            <a:r>
              <a:rPr lang="en-US" dirty="0"/>
              <a:t>Curriculum</a:t>
            </a:r>
          </a:p>
          <a:p>
            <a:pPr marL="342900" indent="-342900" algn="l" fontAlgn="auto">
              <a:spcAft>
                <a:spcPts val="0"/>
              </a:spcAft>
              <a:buFont typeface="Arial" panose="020B0604020202020204" pitchFamily="34" charset="0"/>
              <a:buChar char="•"/>
              <a:defRPr/>
            </a:pPr>
            <a:r>
              <a:rPr lang="en-US" dirty="0"/>
              <a:t>Staff Development</a:t>
            </a:r>
          </a:p>
          <a:p>
            <a:endParaRPr lang="en-CA" dirty="0"/>
          </a:p>
        </p:txBody>
      </p:sp>
      <p:sp>
        <p:nvSpPr>
          <p:cNvPr id="4" name="Footer Placeholder 3">
            <a:extLst>
              <a:ext uri="{FF2B5EF4-FFF2-40B4-BE49-F238E27FC236}">
                <a16:creationId xmlns:a16="http://schemas.microsoft.com/office/drawing/2014/main" id="{3481B718-4462-E3A8-2CCB-26C9ACDEF930}"/>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9DEDD9B9-BA17-8617-8B84-FA2465BECC1F}"/>
              </a:ext>
            </a:extLst>
          </p:cNvPr>
          <p:cNvSpPr>
            <a:spLocks noGrp="1"/>
          </p:cNvSpPr>
          <p:nvPr>
            <p:ph type="sldNum" sz="quarter" idx="11"/>
          </p:nvPr>
        </p:nvSpPr>
        <p:spPr/>
        <p:txBody>
          <a:bodyPr/>
          <a:lstStyle/>
          <a:p>
            <a:fld id="{A2A5D6AA-9D06-2F47-ADAF-1018052CF622}" type="slidenum">
              <a:rPr lang="en-US" smtClean="0"/>
              <a:pPr/>
              <a:t>2</a:t>
            </a:fld>
            <a:endParaRPr lang="en-US"/>
          </a:p>
        </p:txBody>
      </p:sp>
    </p:spTree>
    <p:extLst>
      <p:ext uri="{BB962C8B-B14F-4D97-AF65-F5344CB8AC3E}">
        <p14:creationId xmlns:p14="http://schemas.microsoft.com/office/powerpoint/2010/main" val="163284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94309548-C062-3299-C423-BF11FD33201F}"/>
              </a:ext>
            </a:extLst>
          </p:cNvPr>
          <p:cNvSpPr txBox="1">
            <a:spLocks/>
          </p:cNvSpPr>
          <p:nvPr/>
        </p:nvSpPr>
        <p:spPr>
          <a:xfrm>
            <a:off x="1030309" y="1555028"/>
            <a:ext cx="10324565" cy="402445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Y is also the largest not-for-profit child care provider in Manitoba, (and in Canada). </a:t>
            </a:r>
          </a:p>
          <a:p>
            <a:pPr marL="0" indent="0">
              <a:lnSpc>
                <a:spcPct val="107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 have 38 child care programs, with almost 400 educators and 2000 children in Winnipeg and surrounding area. (Bird</a:t>
            </a:r>
            <a:r>
              <a:rPr lang="en-CA" sz="1800" kern="100" dirty="0">
                <a:effectLst/>
                <a:latin typeface="Calibri" panose="020F0502020204030204" pitchFamily="34" charset="0"/>
                <a:ea typeface="Aptos" panose="020B0004020202020204" pitchFamily="34" charset="0"/>
                <a:cs typeface="Times New Roman" panose="02020603050405020304" pitchFamily="18" charset="0"/>
              </a:rPr>
              <a:t>’s Hill, West St. Paul and St. Andrews)</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5 preschool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centres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with infants in 3 of those </a:t>
            </a:r>
            <a:r>
              <a:rPr lang="en-US" sz="1800" kern="100" dirty="0" err="1">
                <a:latin typeface="Calibri" panose="020F0502020204030204" pitchFamily="34" charset="0"/>
                <a:ea typeface="Aptos" panose="020B0004020202020204" pitchFamily="34" charset="0"/>
                <a:cs typeface="Times New Roman" panose="02020603050405020304" pitchFamily="18" charset="0"/>
              </a:rPr>
              <a:t>centres</a:t>
            </a:r>
            <a:r>
              <a:rPr lang="en-US" sz="1800" kern="100" dirty="0">
                <a:latin typeface="Calibri" panose="020F050202020403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16 school age programs with kindergarten child care.</a:t>
            </a:r>
          </a:p>
          <a:p>
            <a:pPr>
              <a:lnSpc>
                <a:spcPct val="107000"/>
              </a:lnSpc>
              <a:spcAft>
                <a:spcPts val="800"/>
              </a:spcAft>
            </a:pPr>
            <a:r>
              <a:rPr lang="en-US" sz="1800" kern="100" dirty="0">
                <a:latin typeface="Calibri" panose="020F0502020204030204" pitchFamily="34" charset="0"/>
                <a:ea typeface="Aptos" panose="020B0004020202020204" pitchFamily="34" charset="0"/>
                <a:cs typeface="Times New Roman" panose="02020603050405020304" pitchFamily="18" charset="0"/>
              </a:rPr>
              <a:t>17 school age only programs.</a:t>
            </a:r>
          </a:p>
          <a:p>
            <a:pPr>
              <a:lnSpc>
                <a:spcPct val="107000"/>
              </a:lnSpc>
              <a:spcAft>
                <a:spcPts val="800"/>
              </a:spcAft>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b="1" dirty="0">
              <a:latin typeface="Verdana"/>
              <a:ea typeface="Verdana"/>
              <a:cs typeface="Calibri"/>
            </a:endParaRPr>
          </a:p>
          <a:p>
            <a:pPr marL="0" indent="0">
              <a:buNone/>
            </a:pPr>
            <a:endParaRPr lang="en-US" dirty="0">
              <a:latin typeface="Verdana"/>
              <a:ea typeface="Verdana"/>
              <a:cs typeface="Calibri"/>
            </a:endParaRPr>
          </a:p>
          <a:p>
            <a:pPr marL="0" indent="0">
              <a:buNone/>
            </a:pPr>
            <a:endParaRPr lang="en-CA" dirty="0">
              <a:cs typeface="Calibri"/>
            </a:endParaRPr>
          </a:p>
        </p:txBody>
      </p:sp>
      <p:sp>
        <p:nvSpPr>
          <p:cNvPr id="8" name="Title 2">
            <a:extLst>
              <a:ext uri="{FF2B5EF4-FFF2-40B4-BE49-F238E27FC236}">
                <a16:creationId xmlns:a16="http://schemas.microsoft.com/office/drawing/2014/main" id="{5C03E747-3D29-42AA-13C9-9A14A4EF946F}"/>
              </a:ext>
            </a:extLst>
          </p:cNvPr>
          <p:cNvSpPr>
            <a:spLocks noGrp="1"/>
          </p:cNvSpPr>
          <p:nvPr>
            <p:ph type="title"/>
          </p:nvPr>
        </p:nvSpPr>
        <p:spPr>
          <a:xfrm>
            <a:off x="934791" y="688806"/>
            <a:ext cx="10515600" cy="994337"/>
          </a:xfrm>
        </p:spPr>
        <p:txBody>
          <a:bodyPr lIns="91440" tIns="45720" rIns="91440" bIns="45720" anchor="t"/>
          <a:lstStyle/>
          <a:p>
            <a:pPr algn="ctr"/>
            <a:r>
              <a:rPr lang="en-US" b="1" dirty="0">
                <a:solidFill>
                  <a:srgbClr val="E00034"/>
                </a:solidFill>
                <a:latin typeface="Verdana"/>
                <a:ea typeface="Verdana"/>
              </a:rPr>
              <a:t>More than a gym and pool!</a:t>
            </a:r>
            <a:endParaRPr lang="en-US" dirty="0"/>
          </a:p>
        </p:txBody>
      </p:sp>
      <p:pic>
        <p:nvPicPr>
          <p:cNvPr id="2" name="Content Placeholder 4">
            <a:extLst>
              <a:ext uri="{FF2B5EF4-FFF2-40B4-BE49-F238E27FC236}">
                <a16:creationId xmlns:a16="http://schemas.microsoft.com/office/drawing/2014/main" id="{AA546638-1BEC-8C9E-3FA6-0BE6532D45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150390" y="4095636"/>
            <a:ext cx="7112609" cy="2310639"/>
          </a:xfrm>
          <a:prstGeom prst="rect">
            <a:avLst/>
          </a:prstGeom>
        </p:spPr>
      </p:pic>
    </p:spTree>
    <p:extLst>
      <p:ext uri="{BB962C8B-B14F-4D97-AF65-F5344CB8AC3E}">
        <p14:creationId xmlns:p14="http://schemas.microsoft.com/office/powerpoint/2010/main" val="5584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2425-5ACF-3173-3D7E-7D3A16550C67}"/>
              </a:ext>
            </a:extLst>
          </p:cNvPr>
          <p:cNvSpPr>
            <a:spLocks noGrp="1"/>
          </p:cNvSpPr>
          <p:nvPr>
            <p:ph type="title"/>
          </p:nvPr>
        </p:nvSpPr>
        <p:spPr>
          <a:xfrm>
            <a:off x="838200" y="365125"/>
            <a:ext cx="10515600" cy="943507"/>
          </a:xfrm>
        </p:spPr>
        <p:txBody>
          <a:bodyPr/>
          <a:lstStyle/>
          <a:p>
            <a:r>
              <a:rPr lang="en-US" b="1" dirty="0">
                <a:solidFill>
                  <a:srgbClr val="E00034"/>
                </a:solidFill>
                <a:latin typeface="Verdana"/>
                <a:ea typeface="Verdana"/>
              </a:rPr>
              <a:t>          Governance structure</a:t>
            </a:r>
            <a:br>
              <a:rPr lang="en-US" b="1" dirty="0">
                <a:solidFill>
                  <a:srgbClr val="E00034"/>
                </a:solidFill>
                <a:latin typeface="Verdana"/>
                <a:ea typeface="Verdana"/>
              </a:rPr>
            </a:br>
            <a:br>
              <a:rPr lang="en-US" sz="2400" dirty="0">
                <a:latin typeface="Verdana"/>
                <a:ea typeface="Verdana"/>
                <a:cs typeface="Calibri"/>
              </a:rPr>
            </a:br>
            <a:br>
              <a:rPr lang="en-US" sz="2400" dirty="0">
                <a:latin typeface="Verdana"/>
                <a:ea typeface="Verdana"/>
                <a:cs typeface="Calibri"/>
              </a:rPr>
            </a:br>
            <a:br>
              <a:rPr lang="en-US" sz="2000" dirty="0">
                <a:latin typeface="Verdana"/>
                <a:ea typeface="Verdana"/>
                <a:cs typeface="Calibri"/>
              </a:rPr>
            </a:br>
            <a:r>
              <a:rPr lang="en-US" sz="2000" dirty="0">
                <a:latin typeface="+mn-lt"/>
                <a:ea typeface="Verdana"/>
                <a:cs typeface="Calibri"/>
              </a:rPr>
              <a:t>YMCA-YWCA of Winnipeg governance structure is not like stand alone child care </a:t>
            </a:r>
            <a:r>
              <a:rPr lang="en-US" sz="2000" dirty="0" err="1">
                <a:latin typeface="+mn-lt"/>
                <a:ea typeface="Verdana"/>
                <a:cs typeface="Calibri"/>
              </a:rPr>
              <a:t>centres</a:t>
            </a:r>
            <a:r>
              <a:rPr lang="en-US" sz="2000" dirty="0">
                <a:latin typeface="+mn-lt"/>
                <a:ea typeface="Verdana"/>
                <a:cs typeface="Calibri"/>
              </a:rPr>
              <a:t>.</a:t>
            </a:r>
            <a:br>
              <a:rPr lang="en-US" sz="2000" dirty="0">
                <a:latin typeface="+mn-lt"/>
                <a:ea typeface="Verdana"/>
                <a:cs typeface="Calibri"/>
              </a:rPr>
            </a:br>
            <a:br>
              <a:rPr lang="en-US" sz="2000" dirty="0">
                <a:latin typeface="+mn-lt"/>
                <a:ea typeface="Verdana"/>
                <a:cs typeface="Calibri"/>
              </a:rPr>
            </a:br>
            <a:r>
              <a:rPr lang="en-US" sz="2000" dirty="0">
                <a:latin typeface="+mn-lt"/>
                <a:ea typeface="Verdana"/>
                <a:cs typeface="Calibri"/>
              </a:rPr>
              <a:t>The Board of Directors governs the entire organization.  They are chosen and voted in for their broad range of expertise.</a:t>
            </a:r>
            <a:br>
              <a:rPr lang="en-US" sz="2000" dirty="0">
                <a:latin typeface="+mn-lt"/>
                <a:ea typeface="Verdana"/>
                <a:cs typeface="Calibri"/>
              </a:rPr>
            </a:br>
            <a:br>
              <a:rPr lang="en-US" sz="2000" dirty="0">
                <a:latin typeface="+mn-lt"/>
                <a:ea typeface="Verdana"/>
                <a:cs typeface="Calibri"/>
              </a:rPr>
            </a:br>
            <a:r>
              <a:rPr lang="en-CA" sz="2000" kern="100" dirty="0">
                <a:solidFill>
                  <a:srgbClr val="2F2F2F"/>
                </a:solidFill>
                <a:effectLst/>
                <a:latin typeface="+mn-lt"/>
                <a:ea typeface="Aptos" panose="020B0004020202020204" pitchFamily="34" charset="0"/>
                <a:cs typeface="Times New Roman" panose="02020603050405020304" pitchFamily="18" charset="0"/>
              </a:rPr>
              <a:t>Every centre has Parent Advisory Council that meets twice a year to discuss the program, family involvement, activities that interest them as well as a general overview of what is going on in the centre and at the Y.</a:t>
            </a:r>
            <a:br>
              <a:rPr lang="en-CA" sz="2000" kern="100" dirty="0">
                <a:solidFill>
                  <a:srgbClr val="2F2F2F"/>
                </a:solidFill>
                <a:effectLst/>
                <a:latin typeface="+mn-lt"/>
                <a:ea typeface="Aptos" panose="020B0004020202020204" pitchFamily="34" charset="0"/>
                <a:cs typeface="Times New Roman" panose="02020603050405020304" pitchFamily="18" charset="0"/>
              </a:rPr>
            </a:br>
            <a:br>
              <a:rPr lang="en-CA" sz="2000" kern="100" dirty="0">
                <a:effectLst/>
                <a:latin typeface="Aptos" panose="020B0004020202020204" pitchFamily="34" charset="0"/>
                <a:ea typeface="Aptos" panose="020B0004020202020204" pitchFamily="34" charset="0"/>
                <a:cs typeface="Times New Roman" panose="02020603050405020304" pitchFamily="18" charset="0"/>
              </a:rPr>
            </a:br>
            <a:r>
              <a:rPr lang="en-CA" sz="2000" kern="100" dirty="0">
                <a:latin typeface="Aptos" panose="020B0004020202020204" pitchFamily="34" charset="0"/>
                <a:ea typeface="Aptos" panose="020B0004020202020204" pitchFamily="34" charset="0"/>
                <a:cs typeface="Times New Roman" panose="02020603050405020304" pitchFamily="18" charset="0"/>
              </a:rPr>
              <a:t>The President-</a:t>
            </a:r>
            <a:r>
              <a:rPr lang="en-CA" sz="2000" dirty="0">
                <a:solidFill>
                  <a:srgbClr val="2F2F2F"/>
                </a:solidFill>
                <a:effectLst/>
                <a:latin typeface="Calibri" panose="020F0502020204030204" pitchFamily="34" charset="0"/>
                <a:ea typeface="Aptos" panose="020B0004020202020204" pitchFamily="34" charset="0"/>
              </a:rPr>
              <a:t>CEO, VP of Child Care &amp; Development, Manager and Directors oversee the childcare facilities within the Y to varying degrees. </a:t>
            </a:r>
            <a:br>
              <a:rPr lang="en-CA" sz="1800" dirty="0">
                <a:solidFill>
                  <a:srgbClr val="2F2F2F"/>
                </a:solidFill>
                <a:effectLst/>
                <a:latin typeface="Calibri" panose="020F0502020204030204" pitchFamily="34" charset="0"/>
                <a:ea typeface="Aptos" panose="020B0004020202020204" pitchFamily="34" charset="0"/>
              </a:rPr>
            </a:br>
            <a:br>
              <a:rPr lang="en-CA" sz="1800" dirty="0">
                <a:solidFill>
                  <a:srgbClr val="2F2F2F"/>
                </a:solidFill>
                <a:effectLst/>
                <a:latin typeface="Calibri" panose="020F0502020204030204" pitchFamily="34" charset="0"/>
                <a:ea typeface="Aptos" panose="020B0004020202020204" pitchFamily="34" charset="0"/>
              </a:rPr>
            </a:br>
            <a:br>
              <a:rPr lang="en-US" sz="1800" b="1" dirty="0">
                <a:latin typeface="Verdana"/>
                <a:ea typeface="Verdana"/>
                <a:cs typeface="Calibri"/>
              </a:rPr>
            </a:br>
            <a:br>
              <a:rPr lang="en-US" b="1" dirty="0">
                <a:latin typeface="Verdana"/>
                <a:ea typeface="Verdana"/>
                <a:cs typeface="Calibri"/>
              </a:rPr>
            </a:br>
            <a:endParaRPr lang="en-CA" dirty="0"/>
          </a:p>
        </p:txBody>
      </p:sp>
      <p:sp>
        <p:nvSpPr>
          <p:cNvPr id="3" name="Footer Placeholder 2">
            <a:extLst>
              <a:ext uri="{FF2B5EF4-FFF2-40B4-BE49-F238E27FC236}">
                <a16:creationId xmlns:a16="http://schemas.microsoft.com/office/drawing/2014/main" id="{405815FA-AC5B-C347-9C0D-443B0E60BFFD}"/>
              </a:ext>
            </a:extLst>
          </p:cNvPr>
          <p:cNvSpPr>
            <a:spLocks noGrp="1"/>
          </p:cNvSpPr>
          <p:nvPr>
            <p:ph type="ftr" sz="quarter" idx="11"/>
          </p:nvPr>
        </p:nvSpPr>
        <p:spPr>
          <a:xfrm>
            <a:off x="4038600" y="6361603"/>
            <a:ext cx="4114800" cy="359872"/>
          </a:xfrm>
        </p:spPr>
        <p:txBody>
          <a:bodyPr/>
          <a:lstStyle/>
          <a:p>
            <a:pPr algn="ctr"/>
            <a:endParaRPr lang="en-US" dirty="0"/>
          </a:p>
        </p:txBody>
      </p:sp>
      <p:sp>
        <p:nvSpPr>
          <p:cNvPr id="4" name="Slide Number Placeholder 3">
            <a:extLst>
              <a:ext uri="{FF2B5EF4-FFF2-40B4-BE49-F238E27FC236}">
                <a16:creationId xmlns:a16="http://schemas.microsoft.com/office/drawing/2014/main" id="{66C79534-C4FB-B6F7-9D9F-591F61F2B899}"/>
              </a:ext>
            </a:extLst>
          </p:cNvPr>
          <p:cNvSpPr>
            <a:spLocks noGrp="1"/>
          </p:cNvSpPr>
          <p:nvPr>
            <p:ph type="sldNum" sz="quarter" idx="12"/>
          </p:nvPr>
        </p:nvSpPr>
        <p:spPr/>
        <p:txBody>
          <a:bodyPr/>
          <a:lstStyle/>
          <a:p>
            <a:fld id="{A2A5D6AA-9D06-2F47-ADAF-1018052CF622}" type="slidenum">
              <a:rPr lang="en-US" smtClean="0"/>
              <a:pPr/>
              <a:t>4</a:t>
            </a:fld>
            <a:endParaRPr lang="en-US"/>
          </a:p>
        </p:txBody>
      </p:sp>
    </p:spTree>
    <p:extLst>
      <p:ext uri="{BB962C8B-B14F-4D97-AF65-F5344CB8AC3E}">
        <p14:creationId xmlns:p14="http://schemas.microsoft.com/office/powerpoint/2010/main" val="332145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1">
            <a:extLst>
              <a:ext uri="{FF2B5EF4-FFF2-40B4-BE49-F238E27FC236}">
                <a16:creationId xmlns:a16="http://schemas.microsoft.com/office/drawing/2014/main" id="{94309548-C062-3299-C423-BF11FD33201F}"/>
              </a:ext>
            </a:extLst>
          </p:cNvPr>
          <p:cNvSpPr txBox="1">
            <a:spLocks/>
          </p:cNvSpPr>
          <p:nvPr/>
        </p:nvSpPr>
        <p:spPr>
          <a:xfrm>
            <a:off x="1030308" y="1885687"/>
            <a:ext cx="10324565" cy="392463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dirty="0">
              <a:cs typeface="Calibri"/>
            </a:endParaRPr>
          </a:p>
        </p:txBody>
      </p:sp>
      <p:sp>
        <p:nvSpPr>
          <p:cNvPr id="8" name="Title 2">
            <a:extLst>
              <a:ext uri="{FF2B5EF4-FFF2-40B4-BE49-F238E27FC236}">
                <a16:creationId xmlns:a16="http://schemas.microsoft.com/office/drawing/2014/main" id="{5C03E747-3D29-42AA-13C9-9A14A4EF946F}"/>
              </a:ext>
            </a:extLst>
          </p:cNvPr>
          <p:cNvSpPr>
            <a:spLocks noGrp="1"/>
          </p:cNvSpPr>
          <p:nvPr>
            <p:ph type="title"/>
          </p:nvPr>
        </p:nvSpPr>
        <p:spPr>
          <a:xfrm>
            <a:off x="934791" y="688806"/>
            <a:ext cx="10515600" cy="1112617"/>
          </a:xfrm>
        </p:spPr>
        <p:txBody>
          <a:bodyPr lIns="91440" tIns="45720" rIns="91440" bIns="45720" anchor="t"/>
          <a:lstStyle/>
          <a:p>
            <a:r>
              <a:rPr lang="en-US" b="1" dirty="0">
                <a:solidFill>
                  <a:srgbClr val="E00034"/>
                </a:solidFill>
                <a:latin typeface="Verdana"/>
                <a:ea typeface="Verdana"/>
              </a:rPr>
              <a:t>        Administrative Support</a:t>
            </a:r>
            <a:endParaRPr lang="en-US" b="1" dirty="0">
              <a:solidFill>
                <a:srgbClr val="FF0000"/>
              </a:solidFill>
            </a:endParaRPr>
          </a:p>
        </p:txBody>
      </p:sp>
      <p:sp>
        <p:nvSpPr>
          <p:cNvPr id="5" name="TextBox 4">
            <a:extLst>
              <a:ext uri="{FF2B5EF4-FFF2-40B4-BE49-F238E27FC236}">
                <a16:creationId xmlns:a16="http://schemas.microsoft.com/office/drawing/2014/main" id="{3E5A25C9-4B32-C53F-0630-038730D34991}"/>
              </a:ext>
            </a:extLst>
          </p:cNvPr>
          <p:cNvSpPr txBox="1"/>
          <p:nvPr/>
        </p:nvSpPr>
        <p:spPr>
          <a:xfrm>
            <a:off x="741609" y="1235714"/>
            <a:ext cx="11151066" cy="3473130"/>
          </a:xfrm>
          <a:prstGeom prst="rect">
            <a:avLst/>
          </a:prstGeom>
          <a:noFill/>
        </p:spPr>
        <p:txBody>
          <a:bodyPr wrap="square">
            <a:spAutoFit/>
          </a:bodyPr>
          <a:lstStyle/>
          <a:p>
            <a:pPr>
              <a:lnSpc>
                <a:spcPct val="150000"/>
              </a:lnSpc>
              <a:spcAft>
                <a:spcPts val="800"/>
              </a:spcAft>
            </a:pPr>
            <a:endPar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endParaRPr>
          </a:p>
          <a:p>
            <a:pPr>
              <a:lnSpc>
                <a:spcPct val="150000"/>
              </a:lnSpc>
              <a:spcAft>
                <a:spcPts val="800"/>
              </a:spcAft>
            </a:pP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The Y has a Human Resource Department that supports hiring, performance management, payroll, and benefits. </a:t>
            </a:r>
          </a:p>
          <a:p>
            <a:pPr>
              <a:lnSpc>
                <a:spcPct val="150000"/>
              </a:lnSpc>
              <a:spcAft>
                <a:spcPts val="800"/>
              </a:spcAft>
            </a:pPr>
            <a:r>
              <a:rPr lang="en-CA" kern="100" dirty="0">
                <a:solidFill>
                  <a:srgbClr val="2F2F2F"/>
                </a:solidFill>
                <a:latin typeface="Calibri" panose="020F0502020204030204" pitchFamily="34" charset="0"/>
                <a:ea typeface="Aptos" panose="020B0004020202020204" pitchFamily="34" charset="0"/>
                <a:cs typeface="Times New Roman" panose="02020603050405020304" pitchFamily="18" charset="0"/>
              </a:rPr>
              <a:t>A </a:t>
            </a: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registration team helps enroll children, as well as take payments, so directors in centres do not have to. </a:t>
            </a:r>
          </a:p>
          <a:p>
            <a:pPr>
              <a:lnSpc>
                <a:spcPct val="150000"/>
              </a:lnSpc>
              <a:spcAft>
                <a:spcPts val="800"/>
              </a:spcAft>
            </a:pP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The Finance Department  accepts payments from child care grants and manages the accounting. </a:t>
            </a:r>
          </a:p>
          <a:p>
            <a:pPr>
              <a:lnSpc>
                <a:spcPct val="150000"/>
              </a:lnSpc>
              <a:spcAft>
                <a:spcPts val="800"/>
              </a:spcAft>
            </a:pP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And an IT department </a:t>
            </a:r>
            <a:r>
              <a:rPr lang="en-CA" kern="100" dirty="0">
                <a:solidFill>
                  <a:srgbClr val="2F2F2F"/>
                </a:solidFill>
                <a:latin typeface="Calibri" panose="020F0502020204030204" pitchFamily="34" charset="0"/>
                <a:ea typeface="Aptos" panose="020B0004020202020204" pitchFamily="34" charset="0"/>
                <a:cs typeface="Times New Roman" panose="02020603050405020304" pitchFamily="18" charset="0"/>
              </a:rPr>
              <a:t>supports</a:t>
            </a: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 all things IT.</a:t>
            </a:r>
          </a:p>
          <a:p>
            <a:pPr>
              <a:lnSpc>
                <a:spcPct val="150000"/>
              </a:lnSpc>
              <a:spcAft>
                <a:spcPts val="800"/>
              </a:spcAft>
            </a:pP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As we have almost 400 Educators, we are able to internally mentor, and provide opportunities for educators to grow and move up within the </a:t>
            </a:r>
            <a:r>
              <a:rPr lang="en-CA" sz="1800" kern="100" dirty="0" err="1">
                <a:solidFill>
                  <a:srgbClr val="2F2F2F"/>
                </a:solidFill>
                <a:effectLst/>
                <a:latin typeface="Calibri" panose="020F0502020204030204" pitchFamily="34" charset="0"/>
                <a:ea typeface="Aptos" panose="020B0004020202020204" pitchFamily="34" charset="0"/>
                <a:cs typeface="Times New Roman" panose="02020603050405020304" pitchFamily="18" charset="0"/>
              </a:rPr>
              <a:t>Ys</a:t>
            </a: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 Child Care community and outside.  We support each other in larger capacities as well.  </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870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CAFD-D75A-1E80-43F0-BB9078F23AC7}"/>
              </a:ext>
            </a:extLst>
          </p:cNvPr>
          <p:cNvSpPr>
            <a:spLocks noGrp="1"/>
          </p:cNvSpPr>
          <p:nvPr>
            <p:ph type="title"/>
          </p:nvPr>
        </p:nvSpPr>
        <p:spPr>
          <a:xfrm>
            <a:off x="838200" y="365126"/>
            <a:ext cx="10515600" cy="817572"/>
          </a:xfrm>
        </p:spPr>
        <p:txBody>
          <a:bodyPr/>
          <a:lstStyle/>
          <a:p>
            <a:r>
              <a:rPr lang="en-US" b="1" dirty="0">
                <a:solidFill>
                  <a:srgbClr val="E00034"/>
                </a:solidFill>
                <a:latin typeface="Verdana"/>
                <a:ea typeface="Verdana"/>
              </a:rPr>
              <a:t>                  Curriculum</a:t>
            </a:r>
            <a:endParaRPr lang="en-CA" dirty="0"/>
          </a:p>
        </p:txBody>
      </p:sp>
      <p:sp>
        <p:nvSpPr>
          <p:cNvPr id="3" name="Footer Placeholder 2">
            <a:extLst>
              <a:ext uri="{FF2B5EF4-FFF2-40B4-BE49-F238E27FC236}">
                <a16:creationId xmlns:a16="http://schemas.microsoft.com/office/drawing/2014/main" id="{AF0FB539-D07C-A5C7-DA10-8BE0A2519EC7}"/>
              </a:ext>
            </a:extLst>
          </p:cNvPr>
          <p:cNvSpPr>
            <a:spLocks noGrp="1"/>
          </p:cNvSpPr>
          <p:nvPr>
            <p:ph type="ftr" sz="quarter" idx="11"/>
          </p:nvPr>
        </p:nvSpPr>
        <p:spPr/>
        <p:txBody>
          <a:bodyPr/>
          <a:lstStyle/>
          <a:p>
            <a:pPr algn="ctr"/>
            <a:endParaRPr lang="en-US" dirty="0"/>
          </a:p>
        </p:txBody>
      </p:sp>
      <p:sp>
        <p:nvSpPr>
          <p:cNvPr id="4" name="Slide Number Placeholder 3">
            <a:extLst>
              <a:ext uri="{FF2B5EF4-FFF2-40B4-BE49-F238E27FC236}">
                <a16:creationId xmlns:a16="http://schemas.microsoft.com/office/drawing/2014/main" id="{F34C633B-6A5F-B8CB-4651-647B4B9F5941}"/>
              </a:ext>
            </a:extLst>
          </p:cNvPr>
          <p:cNvSpPr>
            <a:spLocks noGrp="1"/>
          </p:cNvSpPr>
          <p:nvPr>
            <p:ph type="sldNum" sz="quarter" idx="12"/>
          </p:nvPr>
        </p:nvSpPr>
        <p:spPr/>
        <p:txBody>
          <a:bodyPr/>
          <a:lstStyle/>
          <a:p>
            <a:fld id="{A2A5D6AA-9D06-2F47-ADAF-1018052CF622}" type="slidenum">
              <a:rPr lang="en-US" smtClean="0"/>
              <a:pPr/>
              <a:t>6</a:t>
            </a:fld>
            <a:endParaRPr lang="en-US"/>
          </a:p>
        </p:txBody>
      </p:sp>
      <p:sp>
        <p:nvSpPr>
          <p:cNvPr id="6" name="TextBox 5">
            <a:extLst>
              <a:ext uri="{FF2B5EF4-FFF2-40B4-BE49-F238E27FC236}">
                <a16:creationId xmlns:a16="http://schemas.microsoft.com/office/drawing/2014/main" id="{08051377-9B21-05C2-E2BF-1469FF291122}"/>
              </a:ext>
            </a:extLst>
          </p:cNvPr>
          <p:cNvSpPr txBox="1"/>
          <p:nvPr/>
        </p:nvSpPr>
        <p:spPr>
          <a:xfrm>
            <a:off x="1010676" y="1182698"/>
            <a:ext cx="10704503" cy="3062762"/>
          </a:xfrm>
          <a:prstGeom prst="rect">
            <a:avLst/>
          </a:prstGeom>
          <a:noFill/>
        </p:spPr>
        <p:txBody>
          <a:bodyPr wrap="square">
            <a:spAutoFit/>
          </a:bodyPr>
          <a:lstStyle/>
          <a:p>
            <a:pPr>
              <a:lnSpc>
                <a:spcPct val="150000"/>
              </a:lnSpc>
              <a:spcAft>
                <a:spcPts val="800"/>
              </a:spcAft>
            </a:pP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There are multiple opportunities from within the YMCA-YWCA of Winnipeg as well as being part of YMCA Canada for program and curriculum development.</a:t>
            </a:r>
          </a:p>
          <a:p>
            <a:pPr>
              <a:lnSpc>
                <a:spcPct val="150000"/>
              </a:lnSpc>
              <a:spcAft>
                <a:spcPts val="800"/>
              </a:spcAft>
            </a:pPr>
            <a:r>
              <a:rPr lang="en-CA" kern="100" dirty="0">
                <a:solidFill>
                  <a:srgbClr val="2F2F2F"/>
                </a:solidFill>
                <a:latin typeface="Calibri" panose="020F0502020204030204" pitchFamily="34" charset="0"/>
                <a:ea typeface="Aptos" panose="020B0004020202020204" pitchFamily="34" charset="0"/>
                <a:cs typeface="Times New Roman" panose="02020603050405020304" pitchFamily="18" charset="0"/>
              </a:rPr>
              <a:t>Building Blocks on Balmoral, one of our infant and preschool programs is a</a:t>
            </a: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 Y Canada Learning and Teaching Hub for Outdoor Play.  They are participants in a research project with the Lawson Foundation, South-Western Ontario YMCA, and multiple colleges across Canada on the benefits of outdoor play. The educators at this site participate in specialized Outdoor Play training, where educators do 12 modules on theory, implementing, planning and the benefits of outdoor play. </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0" name="Picture 2" descr="Image preview">
            <a:extLst>
              <a:ext uri="{FF2B5EF4-FFF2-40B4-BE49-F238E27FC236}">
                <a16:creationId xmlns:a16="http://schemas.microsoft.com/office/drawing/2014/main" id="{CDB3ECA8-986D-3D57-01D3-2D79AC78365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9070" y="4245461"/>
            <a:ext cx="3263369" cy="21108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preview">
            <a:extLst>
              <a:ext uri="{FF2B5EF4-FFF2-40B4-BE49-F238E27FC236}">
                <a16:creationId xmlns:a16="http://schemas.microsoft.com/office/drawing/2014/main" id="{4F53E213-1FA2-E4FE-A816-0CAAD7BDF2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86219" y="4223443"/>
            <a:ext cx="3441319" cy="213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5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F13F-5580-D211-4E67-656F2620BF9C}"/>
              </a:ext>
            </a:extLst>
          </p:cNvPr>
          <p:cNvSpPr>
            <a:spLocks noGrp="1"/>
          </p:cNvSpPr>
          <p:nvPr>
            <p:ph type="title"/>
          </p:nvPr>
        </p:nvSpPr>
        <p:spPr>
          <a:xfrm>
            <a:off x="838200" y="365126"/>
            <a:ext cx="10515600" cy="750590"/>
          </a:xfrm>
        </p:spPr>
        <p:txBody>
          <a:bodyPr/>
          <a:lstStyle/>
          <a:p>
            <a:r>
              <a:rPr lang="en-US" b="1" dirty="0">
                <a:solidFill>
                  <a:srgbClr val="E00034"/>
                </a:solidFill>
                <a:latin typeface="Verdana"/>
                <a:ea typeface="Verdana"/>
              </a:rPr>
              <a:t>             Curriculum (</a:t>
            </a:r>
            <a:r>
              <a:rPr lang="en-US" b="1" dirty="0" err="1">
                <a:solidFill>
                  <a:srgbClr val="E00034"/>
                </a:solidFill>
                <a:latin typeface="Verdana"/>
                <a:ea typeface="Verdana"/>
              </a:rPr>
              <a:t>cont</a:t>
            </a:r>
            <a:r>
              <a:rPr lang="en-US" b="1" dirty="0">
                <a:solidFill>
                  <a:srgbClr val="E00034"/>
                </a:solidFill>
                <a:latin typeface="Verdana"/>
                <a:ea typeface="Verdana"/>
              </a:rPr>
              <a:t>)</a:t>
            </a:r>
            <a:endParaRPr lang="en-CA" dirty="0"/>
          </a:p>
        </p:txBody>
      </p:sp>
      <p:sp>
        <p:nvSpPr>
          <p:cNvPr id="3" name="Footer Placeholder 2">
            <a:extLst>
              <a:ext uri="{FF2B5EF4-FFF2-40B4-BE49-F238E27FC236}">
                <a16:creationId xmlns:a16="http://schemas.microsoft.com/office/drawing/2014/main" id="{BC5CD366-3951-A5A7-EEFC-BCE1DC10B0F7}"/>
              </a:ext>
            </a:extLst>
          </p:cNvPr>
          <p:cNvSpPr>
            <a:spLocks noGrp="1"/>
          </p:cNvSpPr>
          <p:nvPr>
            <p:ph type="ftr" sz="quarter" idx="11"/>
          </p:nvPr>
        </p:nvSpPr>
        <p:spPr/>
        <p:txBody>
          <a:bodyPr/>
          <a:lstStyle/>
          <a:p>
            <a:pPr algn="ctr"/>
            <a:endParaRPr lang="en-US" dirty="0"/>
          </a:p>
        </p:txBody>
      </p:sp>
      <p:sp>
        <p:nvSpPr>
          <p:cNvPr id="4" name="Slide Number Placeholder 3">
            <a:extLst>
              <a:ext uri="{FF2B5EF4-FFF2-40B4-BE49-F238E27FC236}">
                <a16:creationId xmlns:a16="http://schemas.microsoft.com/office/drawing/2014/main" id="{87E26A6E-533E-84A4-ADDA-45AFCF466745}"/>
              </a:ext>
            </a:extLst>
          </p:cNvPr>
          <p:cNvSpPr>
            <a:spLocks noGrp="1"/>
          </p:cNvSpPr>
          <p:nvPr>
            <p:ph type="sldNum" sz="quarter" idx="12"/>
          </p:nvPr>
        </p:nvSpPr>
        <p:spPr/>
        <p:txBody>
          <a:bodyPr/>
          <a:lstStyle/>
          <a:p>
            <a:fld id="{A2A5D6AA-9D06-2F47-ADAF-1018052CF622}" type="slidenum">
              <a:rPr lang="en-US" smtClean="0"/>
              <a:pPr/>
              <a:t>7</a:t>
            </a:fld>
            <a:endParaRPr lang="en-US"/>
          </a:p>
        </p:txBody>
      </p:sp>
      <p:sp>
        <p:nvSpPr>
          <p:cNvPr id="6" name="TextBox 5">
            <a:extLst>
              <a:ext uri="{FF2B5EF4-FFF2-40B4-BE49-F238E27FC236}">
                <a16:creationId xmlns:a16="http://schemas.microsoft.com/office/drawing/2014/main" id="{C69FB4E9-4D21-67A2-7F6F-A71E3BE35830}"/>
              </a:ext>
            </a:extLst>
          </p:cNvPr>
          <p:cNvSpPr txBox="1"/>
          <p:nvPr/>
        </p:nvSpPr>
        <p:spPr>
          <a:xfrm>
            <a:off x="838200" y="1183561"/>
            <a:ext cx="10583587" cy="3062762"/>
          </a:xfrm>
          <a:prstGeom prst="rect">
            <a:avLst/>
          </a:prstGeom>
          <a:noFill/>
        </p:spPr>
        <p:txBody>
          <a:bodyPr wrap="square">
            <a:spAutoFit/>
          </a:bodyPr>
          <a:lstStyle/>
          <a:p>
            <a:pPr>
              <a:lnSpc>
                <a:spcPct val="150000"/>
              </a:lnSpc>
              <a:spcAft>
                <a:spcPts val="800"/>
              </a:spcAft>
            </a:pP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As a part of Y Canada, we have a specific curriculum which we follow, called </a:t>
            </a:r>
            <a:r>
              <a:rPr lang="en-CA" b="0" i="0" dirty="0">
                <a:solidFill>
                  <a:srgbClr val="2F2F2F"/>
                </a:solidFill>
                <a:effectLst/>
                <a:latin typeface="Calibri" panose="020F0502020204030204" pitchFamily="34" charset="0"/>
              </a:rPr>
              <a:t>YMCA Playing to Learn™ </a:t>
            </a:r>
            <a:r>
              <a:rPr lang="en-CA" sz="18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for Infant and Preschool. Our educators are required to take five 8-hour training sessions on our curriculum to understand and to properly execute it. It is an emergent, play based curriculum that aligns with child care in Manitoba. Our child care director team has “Curriculum Champions” who are able to teach the curriculum as well as ensure it is being followed and supported in each centre. </a:t>
            </a:r>
            <a:r>
              <a:rPr lang="en-CA" kern="100" dirty="0">
                <a:solidFill>
                  <a:srgbClr val="2F2F2F"/>
                </a:solidFill>
                <a:latin typeface="Calibri" panose="020F0502020204030204" pitchFamily="34" charset="0"/>
                <a:ea typeface="Aptos" panose="020B0004020202020204" pitchFamily="34" charset="0"/>
                <a:cs typeface="Times New Roman" panose="02020603050405020304" pitchFamily="18" charset="0"/>
              </a:rPr>
              <a:t> We also follow the </a:t>
            </a:r>
            <a:r>
              <a:rPr lang="en-US" b="0" i="0" dirty="0">
                <a:solidFill>
                  <a:srgbClr val="1F1F1F"/>
                </a:solidFill>
                <a:effectLst/>
                <a:latin typeface="Google Sans"/>
              </a:rPr>
              <a:t>YMCA A Place to Connect™ curriculum, which is </a:t>
            </a:r>
            <a:r>
              <a:rPr lang="en-US" b="0" i="0" dirty="0">
                <a:solidFill>
                  <a:srgbClr val="040C28"/>
                </a:solidFill>
                <a:effectLst/>
                <a:latin typeface="Google Sans"/>
              </a:rPr>
              <a:t>designed for children 5-12 years-old who attend our School Age programs</a:t>
            </a:r>
            <a:r>
              <a:rPr lang="en-US" b="0" i="0" dirty="0">
                <a:solidFill>
                  <a:srgbClr val="1F1F1F"/>
                </a:solidFill>
                <a:effectLst/>
                <a:latin typeface="Google Sans"/>
              </a:rPr>
              <a:t>. The curriculum is built on many of the principles that guide our Playing to Learn™ curriculum.</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12">
            <a:extLst>
              <a:ext uri="{FF2B5EF4-FFF2-40B4-BE49-F238E27FC236}">
                <a16:creationId xmlns:a16="http://schemas.microsoft.com/office/drawing/2014/main" id="{75C5357C-FF97-7587-6C7F-39EED69903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30185" y="3771063"/>
            <a:ext cx="3613795" cy="258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29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F5D8-C060-6BB0-BCED-9ED551164655}"/>
              </a:ext>
            </a:extLst>
          </p:cNvPr>
          <p:cNvSpPr>
            <a:spLocks noGrp="1"/>
          </p:cNvSpPr>
          <p:nvPr>
            <p:ph type="title"/>
          </p:nvPr>
        </p:nvSpPr>
        <p:spPr>
          <a:xfrm>
            <a:off x="838200" y="536594"/>
            <a:ext cx="10515600" cy="826794"/>
          </a:xfrm>
        </p:spPr>
        <p:txBody>
          <a:bodyPr/>
          <a:lstStyle/>
          <a:p>
            <a:r>
              <a:rPr lang="en-US" b="1" dirty="0">
                <a:solidFill>
                  <a:srgbClr val="E00034"/>
                </a:solidFill>
                <a:latin typeface="Verdana"/>
                <a:ea typeface="Verdana"/>
              </a:rPr>
              <a:t>          Staff Development</a:t>
            </a:r>
            <a:br>
              <a:rPr lang="en-US" b="1" dirty="0">
                <a:solidFill>
                  <a:srgbClr val="E00034"/>
                </a:solidFill>
                <a:latin typeface="Verdana"/>
                <a:ea typeface="Verdana"/>
              </a:rPr>
            </a:br>
            <a:endParaRPr lang="en-CA" dirty="0"/>
          </a:p>
        </p:txBody>
      </p:sp>
      <p:sp>
        <p:nvSpPr>
          <p:cNvPr id="3" name="Footer Placeholder 2">
            <a:extLst>
              <a:ext uri="{FF2B5EF4-FFF2-40B4-BE49-F238E27FC236}">
                <a16:creationId xmlns:a16="http://schemas.microsoft.com/office/drawing/2014/main" id="{261BF7B0-8D0B-4145-1908-55CB29AC5AFF}"/>
              </a:ext>
            </a:extLst>
          </p:cNvPr>
          <p:cNvSpPr>
            <a:spLocks noGrp="1"/>
          </p:cNvSpPr>
          <p:nvPr>
            <p:ph type="ftr" sz="quarter" idx="11"/>
          </p:nvPr>
        </p:nvSpPr>
        <p:spPr/>
        <p:txBody>
          <a:bodyPr/>
          <a:lstStyle/>
          <a:p>
            <a:pPr algn="ctr"/>
            <a:endParaRPr lang="en-US" dirty="0"/>
          </a:p>
        </p:txBody>
      </p:sp>
      <p:sp>
        <p:nvSpPr>
          <p:cNvPr id="4" name="Slide Number Placeholder 3">
            <a:extLst>
              <a:ext uri="{FF2B5EF4-FFF2-40B4-BE49-F238E27FC236}">
                <a16:creationId xmlns:a16="http://schemas.microsoft.com/office/drawing/2014/main" id="{EE0A2EEE-4A09-23A1-6928-3B5A124E941A}"/>
              </a:ext>
            </a:extLst>
          </p:cNvPr>
          <p:cNvSpPr>
            <a:spLocks noGrp="1"/>
          </p:cNvSpPr>
          <p:nvPr>
            <p:ph type="sldNum" sz="quarter" idx="12"/>
          </p:nvPr>
        </p:nvSpPr>
        <p:spPr/>
        <p:txBody>
          <a:bodyPr/>
          <a:lstStyle/>
          <a:p>
            <a:fld id="{A2A5D6AA-9D06-2F47-ADAF-1018052CF622}" type="slidenum">
              <a:rPr lang="en-US" smtClean="0"/>
              <a:pPr/>
              <a:t>8</a:t>
            </a:fld>
            <a:endParaRPr lang="en-US"/>
          </a:p>
        </p:txBody>
      </p:sp>
      <p:sp>
        <p:nvSpPr>
          <p:cNvPr id="6" name="TextBox 5">
            <a:extLst>
              <a:ext uri="{FF2B5EF4-FFF2-40B4-BE49-F238E27FC236}">
                <a16:creationId xmlns:a16="http://schemas.microsoft.com/office/drawing/2014/main" id="{5C2308CF-91C9-BBDA-F6D7-04D583FB818C}"/>
              </a:ext>
            </a:extLst>
          </p:cNvPr>
          <p:cNvSpPr txBox="1"/>
          <p:nvPr/>
        </p:nvSpPr>
        <p:spPr>
          <a:xfrm>
            <a:off x="908925" y="1130557"/>
            <a:ext cx="10403353" cy="4529253"/>
          </a:xfrm>
          <a:prstGeom prst="rect">
            <a:avLst/>
          </a:prstGeom>
          <a:noFill/>
        </p:spPr>
        <p:txBody>
          <a:bodyPr wrap="square">
            <a:spAutoFit/>
          </a:bodyPr>
          <a:lstStyle/>
          <a:p>
            <a:pPr>
              <a:lnSpc>
                <a:spcPct val="150000"/>
              </a:lnSpc>
              <a:spcAft>
                <a:spcPts val="800"/>
              </a:spcAft>
            </a:pPr>
            <a:endParaRPr lang="en-CA" sz="16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endParaRPr>
          </a:p>
          <a:p>
            <a:pPr>
              <a:lnSpc>
                <a:spcPct val="150000"/>
              </a:lnSpc>
              <a:spcAft>
                <a:spcPts val="800"/>
              </a:spcAft>
            </a:pPr>
            <a:r>
              <a:rPr lang="en-CA" sz="16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We are fortunate to have numerous directors and supervisors who are trained as trainers in Circle of Security, NVCI, as well as a director who is a Forest School Practitioner.  Due to our unique structure, we are able to provide training in house. </a:t>
            </a:r>
          </a:p>
          <a:p>
            <a:pPr>
              <a:lnSpc>
                <a:spcPct val="150000"/>
              </a:lnSpc>
              <a:spcAft>
                <a:spcPts val="800"/>
              </a:spcAft>
            </a:pPr>
            <a:r>
              <a:rPr lang="en-US" sz="1600" b="0" i="0" dirty="0">
                <a:solidFill>
                  <a:srgbClr val="000000"/>
                </a:solidFill>
                <a:effectLst/>
                <a:latin typeface="Aptos" panose="020B0004020202020204" pitchFamily="34" charset="0"/>
              </a:rPr>
              <a:t>With a large collection of </a:t>
            </a:r>
            <a:r>
              <a:rPr lang="en-US" sz="1600" b="0" i="0" dirty="0" err="1">
                <a:solidFill>
                  <a:srgbClr val="000000"/>
                </a:solidFill>
                <a:effectLst/>
                <a:latin typeface="Aptos" panose="020B0004020202020204" pitchFamily="34" charset="0"/>
              </a:rPr>
              <a:t>centres</a:t>
            </a:r>
            <a:r>
              <a:rPr lang="en-US" sz="1600" b="0" i="0" dirty="0">
                <a:solidFill>
                  <a:srgbClr val="000000"/>
                </a:solidFill>
                <a:effectLst/>
                <a:latin typeface="Aptos" panose="020B0004020202020204" pitchFamily="34" charset="0"/>
              </a:rPr>
              <a:t>, educators have the opportunity to work at a variety of </a:t>
            </a:r>
            <a:r>
              <a:rPr lang="en-US" sz="1600" b="0" i="0" dirty="0" err="1">
                <a:solidFill>
                  <a:srgbClr val="000000"/>
                </a:solidFill>
                <a:effectLst/>
                <a:latin typeface="Aptos" panose="020B0004020202020204" pitchFamily="34" charset="0"/>
              </a:rPr>
              <a:t>centres</a:t>
            </a:r>
            <a:r>
              <a:rPr lang="en-US" sz="1600" b="0" i="0" dirty="0">
                <a:solidFill>
                  <a:srgbClr val="000000"/>
                </a:solidFill>
                <a:effectLst/>
                <a:latin typeface="Aptos" panose="020B0004020202020204" pitchFamily="34" charset="0"/>
              </a:rPr>
              <a:t> and gain experience in different programs, age groups and environments.</a:t>
            </a:r>
            <a:endParaRPr lang="en-CA" sz="16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endParaRPr>
          </a:p>
          <a:p>
            <a:pPr>
              <a:lnSpc>
                <a:spcPct val="150000"/>
              </a:lnSpc>
              <a:spcAft>
                <a:spcPts val="800"/>
              </a:spcAft>
            </a:pPr>
            <a:r>
              <a:rPr lang="en-CA" sz="1600" kern="100" dirty="0">
                <a:solidFill>
                  <a:srgbClr val="2F2F2F"/>
                </a:solidFill>
                <a:latin typeface="Calibri" panose="020F0502020204030204" pitchFamily="34" charset="0"/>
                <a:ea typeface="Aptos" panose="020B0004020202020204" pitchFamily="34" charset="0"/>
                <a:cs typeface="Times New Roman" panose="02020603050405020304" pitchFamily="18" charset="0"/>
              </a:rPr>
              <a:t>O</a:t>
            </a:r>
            <a:r>
              <a:rPr lang="en-CA" sz="16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ur team is </a:t>
            </a:r>
            <a:r>
              <a:rPr lang="en-CA" sz="1600" kern="100" dirty="0">
                <a:solidFill>
                  <a:srgbClr val="2F2F2F"/>
                </a:solidFill>
                <a:latin typeface="Calibri" panose="020F0502020204030204" pitchFamily="34" charset="0"/>
                <a:ea typeface="Aptos" panose="020B0004020202020204" pitchFamily="34" charset="0"/>
                <a:cs typeface="Times New Roman" panose="02020603050405020304" pitchFamily="18" charset="0"/>
              </a:rPr>
              <a:t>also encouraged </a:t>
            </a:r>
            <a:r>
              <a:rPr lang="en-CA" sz="16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to take other workshops that are meaningful to them. We pay for </a:t>
            </a:r>
            <a:r>
              <a:rPr lang="en-CA" sz="1600" kern="100" dirty="0">
                <a:solidFill>
                  <a:srgbClr val="2F2F2F"/>
                </a:solidFill>
                <a:latin typeface="Calibri" panose="020F0502020204030204" pitchFamily="34" charset="0"/>
                <a:ea typeface="Aptos" panose="020B0004020202020204" pitchFamily="34" charset="0"/>
                <a:cs typeface="Times New Roman" panose="02020603050405020304" pitchFamily="18" charset="0"/>
              </a:rPr>
              <a:t>our educators</a:t>
            </a:r>
            <a:r>
              <a:rPr lang="en-CA" sz="16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 to be members of MCCA</a:t>
            </a:r>
            <a:r>
              <a:rPr lang="en-CA" sz="1600" kern="100" dirty="0">
                <a:solidFill>
                  <a:srgbClr val="2F2F2F"/>
                </a:solidFill>
                <a:latin typeface="Calibri" panose="020F0502020204030204" pitchFamily="34" charset="0"/>
                <a:ea typeface="Aptos" panose="020B0004020202020204" pitchFamily="34" charset="0"/>
                <a:cs typeface="Times New Roman" panose="02020603050405020304" pitchFamily="18" charset="0"/>
              </a:rPr>
              <a:t>, as we know that being part of our Professional Association and continuing professional development is extremely important</a:t>
            </a:r>
            <a:r>
              <a:rPr lang="en-CA" sz="16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 </a:t>
            </a:r>
          </a:p>
          <a:p>
            <a:pPr>
              <a:lnSpc>
                <a:spcPct val="150000"/>
              </a:lnSpc>
              <a:spcAft>
                <a:spcPts val="800"/>
              </a:spcAft>
            </a:pPr>
            <a:r>
              <a:rPr lang="en-CA" sz="1600" kern="100" dirty="0">
                <a:solidFill>
                  <a:srgbClr val="2F2F2F"/>
                </a:solidFill>
                <a:effectLst/>
                <a:latin typeface="Calibri" panose="020F0502020204030204" pitchFamily="34" charset="0"/>
                <a:ea typeface="Aptos" panose="020B0004020202020204" pitchFamily="34" charset="0"/>
                <a:cs typeface="Times New Roman" panose="02020603050405020304" pitchFamily="18" charset="0"/>
              </a:rPr>
              <a:t>The Y closes all centres early once a month to ensure we can have staff meetings, as well as close for the allowable 2 days a year per provincial directives.  We organise these 2 days in a conference style, which provides great networking for the team.</a:t>
            </a:r>
            <a:endParaRPr lang="en-CA"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966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24EA-9754-4785-F5E2-D01F0C395F8B}"/>
              </a:ext>
            </a:extLst>
          </p:cNvPr>
          <p:cNvSpPr>
            <a:spLocks noGrp="1"/>
          </p:cNvSpPr>
          <p:nvPr>
            <p:ph type="title"/>
          </p:nvPr>
        </p:nvSpPr>
        <p:spPr>
          <a:xfrm>
            <a:off x="838200" y="381552"/>
            <a:ext cx="10515600" cy="1325563"/>
          </a:xfrm>
        </p:spPr>
        <p:txBody>
          <a:bodyPr/>
          <a:lstStyle/>
          <a:p>
            <a:pPr fontAlgn="auto">
              <a:spcAft>
                <a:spcPts val="0"/>
              </a:spcAft>
              <a:defRPr/>
            </a:pPr>
            <a:br>
              <a:rPr lang="en-US" b="1" dirty="0">
                <a:solidFill>
                  <a:srgbClr val="E00034"/>
                </a:solidFill>
                <a:latin typeface="Verdana"/>
                <a:ea typeface="Verdana"/>
              </a:rPr>
            </a:br>
            <a:r>
              <a:rPr lang="en-US" b="1" dirty="0">
                <a:solidFill>
                  <a:srgbClr val="E00034"/>
                </a:solidFill>
                <a:latin typeface="Verdana"/>
                <a:ea typeface="Verdana"/>
              </a:rPr>
              <a:t>Thank you!</a:t>
            </a:r>
            <a:br>
              <a:rPr lang="en-US" b="1" dirty="0">
                <a:solidFill>
                  <a:srgbClr val="E00034"/>
                </a:solidFill>
                <a:latin typeface="Verdana"/>
                <a:ea typeface="Verdana"/>
              </a:rPr>
            </a:br>
            <a:br>
              <a:rPr lang="en-US" b="1" dirty="0">
                <a:solidFill>
                  <a:srgbClr val="E00034"/>
                </a:solidFill>
                <a:latin typeface="Verdana"/>
                <a:ea typeface="Verdana"/>
              </a:rPr>
            </a:br>
            <a:r>
              <a:rPr lang="en-US" dirty="0"/>
              <a:t>Caryn </a:t>
            </a:r>
            <a:r>
              <a:rPr lang="en-US"/>
              <a:t>LaFlèche</a:t>
            </a:r>
            <a:br>
              <a:rPr lang="en-US" dirty="0"/>
            </a:br>
            <a:r>
              <a:rPr lang="en-CA" dirty="0">
                <a:latin typeface="Calibri" panose="020F0502020204030204" pitchFamily="34" charset="0"/>
                <a:ea typeface="Calibri" panose="020F0502020204030204" pitchFamily="34" charset="0"/>
                <a:cs typeface="Calibri" panose="020F0502020204030204" pitchFamily="34" charset="0"/>
              </a:rPr>
              <a:t>Vice President, Child Care and Development</a:t>
            </a:r>
            <a:br>
              <a:rPr lang="en-CA" dirty="0">
                <a:latin typeface="Calibri" panose="020F0502020204030204" pitchFamily="34" charset="0"/>
                <a:ea typeface="Calibri" panose="020F0502020204030204" pitchFamily="34" charset="0"/>
                <a:cs typeface="Calibri" panose="020F0502020204030204" pitchFamily="34" charset="0"/>
              </a:rPr>
            </a:br>
            <a:r>
              <a:rPr lang="en-CA" dirty="0">
                <a:latin typeface="Calibri" panose="020F0502020204030204" pitchFamily="34" charset="0"/>
                <a:ea typeface="Calibri" panose="020F0502020204030204" pitchFamily="34" charset="0"/>
                <a:cs typeface="Calibri" panose="020F0502020204030204" pitchFamily="34" charset="0"/>
              </a:rPr>
              <a:t>YMCA-YWCA of Winnipeg</a:t>
            </a:r>
            <a:br>
              <a:rPr lang="en-CA" dirty="0">
                <a:latin typeface="Helvetica" pitchFamily="2" charset="0"/>
              </a:rPr>
            </a:br>
            <a:r>
              <a:rPr lang="en-US" dirty="0"/>
              <a:t>caryn.lafleche@ymanitoba.ca</a:t>
            </a:r>
            <a:endParaRPr lang="en-CA" dirty="0"/>
          </a:p>
        </p:txBody>
      </p:sp>
      <p:sp>
        <p:nvSpPr>
          <p:cNvPr id="3" name="Footer Placeholder 2">
            <a:extLst>
              <a:ext uri="{FF2B5EF4-FFF2-40B4-BE49-F238E27FC236}">
                <a16:creationId xmlns:a16="http://schemas.microsoft.com/office/drawing/2014/main" id="{2A3BC2E6-7CF6-51C9-94DF-FAA316AC24A4}"/>
              </a:ext>
            </a:extLst>
          </p:cNvPr>
          <p:cNvSpPr>
            <a:spLocks noGrp="1"/>
          </p:cNvSpPr>
          <p:nvPr>
            <p:ph type="ftr" sz="quarter" idx="11"/>
          </p:nvPr>
        </p:nvSpPr>
        <p:spPr/>
        <p:txBody>
          <a:bodyPr/>
          <a:lstStyle/>
          <a:p>
            <a:pPr algn="ctr"/>
            <a:endParaRPr lang="en-US" dirty="0"/>
          </a:p>
        </p:txBody>
      </p:sp>
      <p:sp>
        <p:nvSpPr>
          <p:cNvPr id="4" name="Slide Number Placeholder 3">
            <a:extLst>
              <a:ext uri="{FF2B5EF4-FFF2-40B4-BE49-F238E27FC236}">
                <a16:creationId xmlns:a16="http://schemas.microsoft.com/office/drawing/2014/main" id="{6770ED07-B054-536C-5B72-80E67AF84B20}"/>
              </a:ext>
            </a:extLst>
          </p:cNvPr>
          <p:cNvSpPr>
            <a:spLocks noGrp="1"/>
          </p:cNvSpPr>
          <p:nvPr>
            <p:ph type="sldNum" sz="quarter" idx="12"/>
          </p:nvPr>
        </p:nvSpPr>
        <p:spPr/>
        <p:txBody>
          <a:bodyPr/>
          <a:lstStyle/>
          <a:p>
            <a:fld id="{A2A5D6AA-9D06-2F47-ADAF-1018052CF622}" type="slidenum">
              <a:rPr lang="en-US" smtClean="0"/>
              <a:pPr/>
              <a:t>9</a:t>
            </a:fld>
            <a:endParaRPr lang="en-US"/>
          </a:p>
        </p:txBody>
      </p:sp>
    </p:spTree>
    <p:extLst>
      <p:ext uri="{BB962C8B-B14F-4D97-AF65-F5344CB8AC3E}">
        <p14:creationId xmlns:p14="http://schemas.microsoft.com/office/powerpoint/2010/main" val="2217443897"/>
      </p:ext>
    </p:extLst>
  </p:cSld>
  <p:clrMapOvr>
    <a:masterClrMapping/>
  </p:clrMapOvr>
</p:sld>
</file>

<file path=ppt/theme/theme1.xml><?xml version="1.0" encoding="utf-8"?>
<a:theme xmlns:a="http://schemas.openxmlformats.org/drawingml/2006/main" name="YMCA_Red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MCA_Powerpoint_V12" id="{7F5B63F3-803C-B84F-9C36-6EFAC1336725}" vid="{3D692CA1-E906-494A-AD3D-D2262BF5A710}"/>
    </a:ext>
  </a:extLst>
</a:theme>
</file>

<file path=ppt/theme/theme2.xml><?xml version="1.0" encoding="utf-8"?>
<a:theme xmlns:a="http://schemas.openxmlformats.org/drawingml/2006/main" name="1_YMCA_Red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MCA_Powerpoint_V12" id="{7F5B63F3-803C-B84F-9C36-6EFAC1336725}" vid="{3D692CA1-E906-494A-AD3D-D2262BF5A710}"/>
    </a:ext>
  </a:extLst>
</a:theme>
</file>

<file path=ppt/theme/theme3.xml><?xml version="1.0" encoding="utf-8"?>
<a:theme xmlns:a="http://schemas.openxmlformats.org/drawingml/2006/main" name="YMCA - National PowerPoint - Whit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MCA_Powerpoint_V12" id="{7F5B63F3-803C-B84F-9C36-6EFAC1336725}" vid="{459A1D06-2CC3-D64E-9877-A4AD9A0F50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355C78DDDC84EA5BAE5DBDEBE9190" ma:contentTypeVersion="12" ma:contentTypeDescription="Create a new document." ma:contentTypeScope="" ma:versionID="fb3121b57ce93b928db77af112ffc085">
  <xsd:schema xmlns:xsd="http://www.w3.org/2001/XMLSchema" xmlns:xs="http://www.w3.org/2001/XMLSchema" xmlns:p="http://schemas.microsoft.com/office/2006/metadata/properties" xmlns:ns2="2010553c-d89d-4618-953d-16ee906d2e63" xmlns:ns3="cfd18e5d-9d5f-4466-bfa8-e791cea823b5" targetNamespace="http://schemas.microsoft.com/office/2006/metadata/properties" ma:root="true" ma:fieldsID="018590a2e768c35df06264dd601a94b0" ns2:_="" ns3:_="">
    <xsd:import namespace="2010553c-d89d-4618-953d-16ee906d2e63"/>
    <xsd:import namespace="cfd18e5d-9d5f-4466-bfa8-e791cea823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10553c-d89d-4618-953d-16ee906d2e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bc3a7e9-bc04-4d87-a5fe-66f0853b972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d18e5d-9d5f-4466-bfa8-e791cea823b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c93270d-15f5-4f99-a943-1b81a8343930}" ma:internalName="TaxCatchAll" ma:showField="CatchAllData" ma:web="cfd18e5d-9d5f-4466-bfa8-e791cea823b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10553c-d89d-4618-953d-16ee906d2e63">
      <Terms xmlns="http://schemas.microsoft.com/office/infopath/2007/PartnerControls"/>
    </lcf76f155ced4ddcb4097134ff3c332f>
    <TaxCatchAll xmlns="cfd18e5d-9d5f-4466-bfa8-e791cea823b5" xsi:nil="true"/>
  </documentManagement>
</p:properties>
</file>

<file path=customXml/itemProps1.xml><?xml version="1.0" encoding="utf-8"?>
<ds:datastoreItem xmlns:ds="http://schemas.openxmlformats.org/officeDocument/2006/customXml" ds:itemID="{94AC14EA-9FC1-499C-A00B-96DBBAA49C62}">
  <ds:schemaRefs>
    <ds:schemaRef ds:uri="2010553c-d89d-4618-953d-16ee906d2e63"/>
    <ds:schemaRef ds:uri="cfd18e5d-9d5f-4466-bfa8-e791cea823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54CD67-18A6-4B77-8400-E8A9D5008231}">
  <ds:schemaRefs>
    <ds:schemaRef ds:uri="http://schemas.microsoft.com/sharepoint/v3/contenttype/forms"/>
  </ds:schemaRefs>
</ds:datastoreItem>
</file>

<file path=customXml/itemProps3.xml><?xml version="1.0" encoding="utf-8"?>
<ds:datastoreItem xmlns:ds="http://schemas.openxmlformats.org/officeDocument/2006/customXml" ds:itemID="{AE420071-1798-4570-A971-3EA4D4E7C891}">
  <ds:schemaRefs>
    <ds:schemaRef ds:uri="2010553c-d89d-4618-953d-16ee906d2e63"/>
    <ds:schemaRef ds:uri="cfd18e5d-9d5f-4466-bfa8-e791cea823b5"/>
    <ds:schemaRef ds:uri="http://purl.org/dc/dcmitype/"/>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6528</TotalTime>
  <Words>825</Words>
  <Application>Microsoft Macintosh PowerPoint</Application>
  <PresentationFormat>Widescreen</PresentationFormat>
  <Paragraphs>50</Paragraphs>
  <Slides>9</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Aptos</vt:lpstr>
      <vt:lpstr>Arial</vt:lpstr>
      <vt:lpstr>Calibri</vt:lpstr>
      <vt:lpstr>Calibri Light</vt:lpstr>
      <vt:lpstr>Courier New</vt:lpstr>
      <vt:lpstr>Google Sans</vt:lpstr>
      <vt:lpstr>Helvetica</vt:lpstr>
      <vt:lpstr>Segoe UI</vt:lpstr>
      <vt:lpstr>Verdana</vt:lpstr>
      <vt:lpstr>YMCA_RedTheme</vt:lpstr>
      <vt:lpstr>1_YMCA_RedTheme</vt:lpstr>
      <vt:lpstr>YMCA - National PowerPoint - White Theme</vt:lpstr>
      <vt:lpstr> </vt:lpstr>
      <vt:lpstr>Agenda</vt:lpstr>
      <vt:lpstr>More than a gym and pool!</vt:lpstr>
      <vt:lpstr>          Governance structure    YMCA-YWCA of Winnipeg governance structure is not like stand alone child care centres.  The Board of Directors governs the entire organization.  They are chosen and voted in for their broad range of expertise.  Every centre has Parent Advisory Council that meets twice a year to discuss the program, family involvement, activities that interest them as well as a general overview of what is going on in the centre and at the Y.  The President-CEO, VP of Child Care &amp; Development, Manager and Directors oversee the childcare facilities within the Y to varying degrees.     </vt:lpstr>
      <vt:lpstr>        Administrative Support</vt:lpstr>
      <vt:lpstr>                  Curriculum</vt:lpstr>
      <vt:lpstr>             Curriculum (cont)</vt:lpstr>
      <vt:lpstr>          Staff Development </vt:lpstr>
      <vt:lpstr> Thank you!  Caryn LaFlèche Vice President, Child Care and Development YMCA-YWCA of Winnipeg caryn.lafleche@ymanitoba.ca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Shone On</dc:title>
  <dc:subject/>
  <dc:creator>Casie Nishi</dc:creator>
  <cp:keywords/>
  <dc:description/>
  <cp:lastModifiedBy>Susan Prentice</cp:lastModifiedBy>
  <cp:revision>2296</cp:revision>
  <cp:lastPrinted>2024-04-03T21:32:20Z</cp:lastPrinted>
  <dcterms:created xsi:type="dcterms:W3CDTF">2020-11-30T21:54:29Z</dcterms:created>
  <dcterms:modified xsi:type="dcterms:W3CDTF">2024-04-11T14:45:51Z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0x0101005E9355C78DDDC84EA5BAE5DBDEBE9190</vt:lpwstr>
  </property>
  <property fmtid="{D5CDD505-2E9C-101B-9397-08002B2CF9AE}" pid="3" name="MediaServiceImageTags">
    <vt:lpwstr/>
  </property>
</Properties>
</file>