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Playfair Display" pitchFamily="2" charset="77"/>
      <p:regular r:id="rId25"/>
      <p:bold r:id="rId26"/>
      <p:italic r:id="rId27"/>
      <p:boldItalic r:id="rId28"/>
    </p:embeddedFont>
    <p:embeddedFont>
      <p:font typeface="Roboto" panose="020000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i9Zfinpmu4Scu14F8dKXfNj9FgH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47071"/>
  </p:normalViewPr>
  <p:slideViewPr>
    <p:cSldViewPr snapToGrid="0">
      <p:cViewPr varScale="1">
        <p:scale>
          <a:sx n="57" d="100"/>
          <a:sy n="57" d="100"/>
        </p:scale>
        <p:origin x="32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Clr>
                <a:schemeClr val="dk1"/>
              </a:buClr>
              <a:buSzPts val="2800"/>
              <a:buChar char="●"/>
            </a:pPr>
            <a:endParaRPr dirty="0"/>
          </a:p>
        </p:txBody>
      </p:sp>
      <p:sp>
        <p:nvSpPr>
          <p:cNvPr id="215" name="Google Shape;215;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400050" algn="l" rtl="0">
              <a:lnSpc>
                <a:spcPct val="90000"/>
              </a:lnSpc>
              <a:spcBef>
                <a:spcPts val="1000"/>
              </a:spcBef>
              <a:spcAft>
                <a:spcPts val="0"/>
              </a:spcAft>
              <a:buClr>
                <a:schemeClr val="dk1"/>
              </a:buClr>
              <a:buSzPts val="2700"/>
              <a:buFont typeface="Arial"/>
              <a:buChar char="●"/>
            </a:pPr>
            <a:endParaRPr sz="2700" dirty="0">
              <a:latin typeface="Arial"/>
              <a:ea typeface="Arial"/>
              <a:cs typeface="Arial"/>
              <a:sym typeface="Arial"/>
            </a:endParaRPr>
          </a:p>
        </p:txBody>
      </p:sp>
      <p:sp>
        <p:nvSpPr>
          <p:cNvPr id="243" name="Google Shape;243;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57" name="Google Shape;257;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6" name="Google Shape;166;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3" name="Google Shape;173;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0" name="Google Shape;180;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3115348" y="1166138"/>
            <a:ext cx="8670005" cy="2387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Arial"/>
              <a:buNone/>
              <a:defRPr sz="6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3115348" y="3771559"/>
            <a:ext cx="8670006" cy="806675"/>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chemeClr val="dk1"/>
              </a:buClr>
              <a:buSzPts val="3200"/>
              <a:buNone/>
              <a:defRPr sz="320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p:nvPr/>
        </p:nvSpPr>
        <p:spPr>
          <a:xfrm>
            <a:off x="1" y="2727962"/>
            <a:ext cx="7004114" cy="4130038"/>
          </a:xfrm>
          <a:custGeom>
            <a:avLst/>
            <a:gdLst/>
            <a:ahLst/>
            <a:cxnLst/>
            <a:rect l="l" t="t" r="r" b="b"/>
            <a:pathLst>
              <a:path w="1167493" h="1167493" extrusionOk="0">
                <a:moveTo>
                  <a:pt x="0" y="0"/>
                </a:moveTo>
                <a:cubicBezTo>
                  <a:pt x="0" y="644789"/>
                  <a:pt x="522704" y="1167493"/>
                  <a:pt x="1167493" y="1167493"/>
                </a:cubicBezTo>
                <a:lnTo>
                  <a:pt x="0" y="1167493"/>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9" name="Google Shape;19;p23" descr="A colorful heart shaped logo&#10;&#10;Description automatically generated"/>
          <p:cNvPicPr preferRelativeResize="0"/>
          <p:nvPr/>
        </p:nvPicPr>
        <p:blipFill rotWithShape="1">
          <a:blip r:embed="rId2">
            <a:alphaModFix/>
          </a:blip>
          <a:srcRect/>
          <a:stretch/>
        </p:blipFill>
        <p:spPr>
          <a:xfrm>
            <a:off x="8970269" y="5470443"/>
            <a:ext cx="2681056" cy="951039"/>
          </a:xfrm>
          <a:prstGeom prst="rect">
            <a:avLst/>
          </a:prstGeom>
          <a:noFill/>
          <a:ln>
            <a:noFill/>
          </a:ln>
        </p:spPr>
      </p:pic>
      <p:pic>
        <p:nvPicPr>
          <p:cNvPr id="20" name="Google Shape;20;p23" descr="A purple logo with a black background&#10;&#10;Description automatically generated"/>
          <p:cNvPicPr preferRelativeResize="0"/>
          <p:nvPr/>
        </p:nvPicPr>
        <p:blipFill rotWithShape="1">
          <a:blip r:embed="rId3">
            <a:alphaModFix/>
          </a:blip>
          <a:srcRect/>
          <a:stretch/>
        </p:blipFill>
        <p:spPr>
          <a:xfrm>
            <a:off x="112992" y="-69646"/>
            <a:ext cx="2047086" cy="204708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meline">
  <p:cSld name="Timeline">
    <p:bg>
      <p:bgPr>
        <a:solidFill>
          <a:schemeClr val="accent1"/>
        </a:solidFill>
        <a:effectLst/>
      </p:bgPr>
    </p:bg>
    <p:spTree>
      <p:nvGrpSpPr>
        <p:cNvPr id="1" name="Shape 108"/>
        <p:cNvGrpSpPr/>
        <p:nvPr/>
      </p:nvGrpSpPr>
      <p:grpSpPr>
        <a:xfrm>
          <a:off x="0" y="0"/>
          <a:ext cx="0" cy="0"/>
          <a:chOff x="0" y="0"/>
          <a:chExt cx="0" cy="0"/>
        </a:xfrm>
      </p:grpSpPr>
      <p:sp>
        <p:nvSpPr>
          <p:cNvPr id="109" name="Google Shape;109;p32"/>
          <p:cNvSpPr/>
          <p:nvPr/>
        </p:nvSpPr>
        <p:spPr>
          <a:xfrm flipH="1">
            <a:off x="8580896" y="1"/>
            <a:ext cx="3611104" cy="3611104"/>
          </a:xfrm>
          <a:custGeom>
            <a:avLst/>
            <a:gdLst/>
            <a:ahLst/>
            <a:cxnLst/>
            <a:rect l="l" t="t" r="r" b="b"/>
            <a:pathLst>
              <a:path w="1167493" h="1167493" extrusionOk="0">
                <a:moveTo>
                  <a:pt x="0" y="0"/>
                </a:moveTo>
                <a:lnTo>
                  <a:pt x="1167493" y="0"/>
                </a:lnTo>
                <a:cubicBezTo>
                  <a:pt x="522704" y="0"/>
                  <a:pt x="0" y="522704"/>
                  <a:pt x="0" y="1167493"/>
                </a:cubicBez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0" name="Google Shape;110;p32"/>
          <p:cNvSpPr/>
          <p:nvPr/>
        </p:nvSpPr>
        <p:spPr>
          <a:xfrm rot="5400000" flipH="1">
            <a:off x="1" y="3246896"/>
            <a:ext cx="3611104" cy="3611104"/>
          </a:xfrm>
          <a:custGeom>
            <a:avLst/>
            <a:gdLst/>
            <a:ahLst/>
            <a:cxnLst/>
            <a:rect l="l" t="t" r="r" b="b"/>
            <a:pathLst>
              <a:path w="1167493" h="1167493" extrusionOk="0">
                <a:moveTo>
                  <a:pt x="0" y="0"/>
                </a:moveTo>
                <a:cubicBezTo>
                  <a:pt x="0" y="644789"/>
                  <a:pt x="522704" y="1167493"/>
                  <a:pt x="1167493" y="1167493"/>
                </a:cubicBezTo>
                <a:lnTo>
                  <a:pt x="0" y="1167493"/>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1" name="Google Shape;111;p32"/>
          <p:cNvSpPr txBox="1">
            <a:spLocks noGrp="1"/>
          </p:cNvSpPr>
          <p:nvPr>
            <p:ph type="title"/>
          </p:nvPr>
        </p:nvSpPr>
        <p:spPr>
          <a:xfrm>
            <a:off x="1167492" y="381000"/>
            <a:ext cx="9779183" cy="132556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Arial"/>
              <a:buNone/>
              <a:defRPr sz="4800"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32"/>
          <p:cNvSpPr txBox="1">
            <a:spLocks noGrp="1"/>
          </p:cNvSpPr>
          <p:nvPr>
            <p:ph type="body" idx="1"/>
          </p:nvPr>
        </p:nvSpPr>
        <p:spPr>
          <a:xfrm>
            <a:off x="1167493" y="2087561"/>
            <a:ext cx="9779182" cy="336681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2800"/>
              <a:buNone/>
              <a:defRPr>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2400"/>
              <a:buNone/>
              <a:defRPr>
                <a:solidFill>
                  <a:schemeClr val="lt1"/>
                </a:solidFill>
                <a:latin typeface="Arial"/>
                <a:ea typeface="Arial"/>
                <a:cs typeface="Arial"/>
                <a:sym typeface="Arial"/>
              </a:defRPr>
            </a:lvl2pPr>
            <a:lvl3pPr marL="1371600" lvl="2" indent="-228600" algn="l">
              <a:lnSpc>
                <a:spcPct val="90000"/>
              </a:lnSpc>
              <a:spcBef>
                <a:spcPts val="500"/>
              </a:spcBef>
              <a:spcAft>
                <a:spcPts val="0"/>
              </a:spcAft>
              <a:buClr>
                <a:schemeClr val="lt1"/>
              </a:buClr>
              <a:buSzPts val="2000"/>
              <a:buNone/>
              <a:defRPr>
                <a:solidFill>
                  <a:schemeClr val="lt1"/>
                </a:solidFill>
                <a:latin typeface="Arial"/>
                <a:ea typeface="Arial"/>
                <a:cs typeface="Arial"/>
                <a:sym typeface="Arial"/>
              </a:defRPr>
            </a:lvl3pPr>
            <a:lvl4pPr marL="1828800" lvl="3" indent="-228600" algn="l">
              <a:lnSpc>
                <a:spcPct val="90000"/>
              </a:lnSpc>
              <a:spcBef>
                <a:spcPts val="500"/>
              </a:spcBef>
              <a:spcAft>
                <a:spcPts val="0"/>
              </a:spcAft>
              <a:buClr>
                <a:schemeClr val="lt1"/>
              </a:buClr>
              <a:buSzPts val="1800"/>
              <a:buNone/>
              <a:defRPr>
                <a:solidFill>
                  <a:schemeClr val="lt1"/>
                </a:solidFill>
                <a:latin typeface="Arial"/>
                <a:ea typeface="Arial"/>
                <a:cs typeface="Arial"/>
                <a:sym typeface="Arial"/>
              </a:defRPr>
            </a:lvl4pPr>
            <a:lvl5pPr marL="2286000" lvl="4" indent="-228600" algn="l">
              <a:lnSpc>
                <a:spcPct val="90000"/>
              </a:lnSpc>
              <a:spcBef>
                <a:spcPts val="500"/>
              </a:spcBef>
              <a:spcAft>
                <a:spcPts val="0"/>
              </a:spcAft>
              <a:buClr>
                <a:schemeClr val="lt1"/>
              </a:buClr>
              <a:buSzPts val="1800"/>
              <a:buNone/>
              <a:defRPr>
                <a:solidFill>
                  <a:schemeClr val="l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3" name="Google Shape;113;p32" descr="A colorful heart shaped logo&#10;&#10;Description automatically generated"/>
          <p:cNvPicPr preferRelativeResize="0"/>
          <p:nvPr/>
        </p:nvPicPr>
        <p:blipFill rotWithShape="1">
          <a:blip r:embed="rId2">
            <a:alphaModFix/>
          </a:blip>
          <a:srcRect/>
          <a:stretch/>
        </p:blipFill>
        <p:spPr>
          <a:xfrm>
            <a:off x="94268" y="6202837"/>
            <a:ext cx="1359017" cy="48207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 Title and Content">
  <p:cSld name="3 Title and Content">
    <p:spTree>
      <p:nvGrpSpPr>
        <p:cNvPr id="1" name="Shape 114"/>
        <p:cNvGrpSpPr/>
        <p:nvPr/>
      </p:nvGrpSpPr>
      <p:grpSpPr>
        <a:xfrm>
          <a:off x="0" y="0"/>
          <a:ext cx="0" cy="0"/>
          <a:chOff x="0" y="0"/>
          <a:chExt cx="0" cy="0"/>
        </a:xfrm>
      </p:grpSpPr>
      <p:sp>
        <p:nvSpPr>
          <p:cNvPr id="115" name="Google Shape;115;p33"/>
          <p:cNvSpPr txBox="1">
            <a:spLocks noGrp="1"/>
          </p:cNvSpPr>
          <p:nvPr>
            <p:ph type="title"/>
          </p:nvPr>
        </p:nvSpPr>
        <p:spPr>
          <a:xfrm>
            <a:off x="1167492" y="381000"/>
            <a:ext cx="9779183" cy="132556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800"/>
              <a:buFont typeface="Arial"/>
              <a:buNone/>
              <a:defRPr sz="48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33"/>
          <p:cNvSpPr/>
          <p:nvPr/>
        </p:nvSpPr>
        <p:spPr>
          <a:xfrm rot="5400000">
            <a:off x="8580896" y="0"/>
            <a:ext cx="3611104" cy="3611104"/>
          </a:xfrm>
          <a:custGeom>
            <a:avLst/>
            <a:gdLst/>
            <a:ahLst/>
            <a:cxnLst/>
            <a:rect l="l" t="t" r="r" b="b"/>
            <a:pathLst>
              <a:path w="1167493" h="1167493" extrusionOk="0">
                <a:moveTo>
                  <a:pt x="0" y="0"/>
                </a:moveTo>
                <a:lnTo>
                  <a:pt x="1167493" y="0"/>
                </a:lnTo>
                <a:cubicBezTo>
                  <a:pt x="522704" y="0"/>
                  <a:pt x="0" y="522704"/>
                  <a:pt x="0" y="1167493"/>
                </a:cubicBez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7" name="Google Shape;117;p33"/>
          <p:cNvSpPr/>
          <p:nvPr/>
        </p:nvSpPr>
        <p:spPr>
          <a:xfrm>
            <a:off x="-2364" y="3246896"/>
            <a:ext cx="3611104" cy="3611104"/>
          </a:xfrm>
          <a:custGeom>
            <a:avLst/>
            <a:gdLst/>
            <a:ahLst/>
            <a:cxnLst/>
            <a:rect l="l" t="t" r="r" b="b"/>
            <a:pathLst>
              <a:path w="1167493" h="1167493" extrusionOk="0">
                <a:moveTo>
                  <a:pt x="0" y="0"/>
                </a:moveTo>
                <a:cubicBezTo>
                  <a:pt x="0" y="644789"/>
                  <a:pt x="522704" y="1167493"/>
                  <a:pt x="1167493" y="1167493"/>
                </a:cubicBezTo>
                <a:lnTo>
                  <a:pt x="0" y="1167493"/>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8" name="Google Shape;118;p33"/>
          <p:cNvSpPr/>
          <p:nvPr/>
        </p:nvSpPr>
        <p:spPr>
          <a:xfrm rot="5400000" flipH="1">
            <a:off x="11258144" y="5924144"/>
            <a:ext cx="933856" cy="933856"/>
          </a:xfrm>
          <a:custGeom>
            <a:avLst/>
            <a:gdLst/>
            <a:ahLst/>
            <a:cxnLst/>
            <a:rect l="l" t="t" r="r" b="b"/>
            <a:pathLst>
              <a:path w="862693" h="862693" extrusionOk="0">
                <a:moveTo>
                  <a:pt x="0" y="0"/>
                </a:moveTo>
                <a:lnTo>
                  <a:pt x="862693" y="0"/>
                </a:lnTo>
                <a:cubicBezTo>
                  <a:pt x="862693" y="476453"/>
                  <a:pt x="476452" y="862693"/>
                  <a:pt x="0" y="862693"/>
                </a:cubicBez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9" name="Google Shape;119;p33"/>
          <p:cNvSpPr txBox="1">
            <a:spLocks noGrp="1"/>
          </p:cNvSpPr>
          <p:nvPr>
            <p:ph type="body" idx="1"/>
          </p:nvPr>
        </p:nvSpPr>
        <p:spPr>
          <a:xfrm>
            <a:off x="1167493" y="2003804"/>
            <a:ext cx="3173278" cy="52251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b="1">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atin typeface="Arial"/>
                <a:ea typeface="Arial"/>
                <a:cs typeface="Arial"/>
                <a:sym typeface="Arial"/>
              </a:defRPr>
            </a:lvl2pPr>
            <a:lvl3pPr marL="1371600" lvl="2" indent="-228600" algn="l">
              <a:lnSpc>
                <a:spcPct val="90000"/>
              </a:lnSpc>
              <a:spcBef>
                <a:spcPts val="500"/>
              </a:spcBef>
              <a:spcAft>
                <a:spcPts val="0"/>
              </a:spcAft>
              <a:buClr>
                <a:schemeClr val="dk1"/>
              </a:buClr>
              <a:buSzPts val="1800"/>
              <a:buNone/>
              <a:defRPr sz="1800" b="1">
                <a:latin typeface="Arial"/>
                <a:ea typeface="Arial"/>
                <a:cs typeface="Arial"/>
                <a:sym typeface="Arial"/>
              </a:defRPr>
            </a:lvl3pPr>
            <a:lvl4pPr marL="1828800" lvl="3" indent="-228600" algn="l">
              <a:lnSpc>
                <a:spcPct val="90000"/>
              </a:lnSpc>
              <a:spcBef>
                <a:spcPts val="500"/>
              </a:spcBef>
              <a:spcAft>
                <a:spcPts val="0"/>
              </a:spcAft>
              <a:buClr>
                <a:schemeClr val="dk1"/>
              </a:buClr>
              <a:buSzPts val="1600"/>
              <a:buNone/>
              <a:defRPr sz="1600" b="1">
                <a:latin typeface="Arial"/>
                <a:ea typeface="Arial"/>
                <a:cs typeface="Arial"/>
                <a:sym typeface="Arial"/>
              </a:defRPr>
            </a:lvl4pPr>
            <a:lvl5pPr marL="2286000" lvl="4" indent="-228600" algn="l">
              <a:lnSpc>
                <a:spcPct val="90000"/>
              </a:lnSpc>
              <a:spcBef>
                <a:spcPts val="500"/>
              </a:spcBef>
              <a:spcAft>
                <a:spcPts val="0"/>
              </a:spcAft>
              <a:buClr>
                <a:schemeClr val="dk1"/>
              </a:buClr>
              <a:buSzPts val="1600"/>
              <a:buNone/>
              <a:defRPr sz="1600" b="1">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33"/>
          <p:cNvSpPr txBox="1">
            <a:spLocks noGrp="1"/>
          </p:cNvSpPr>
          <p:nvPr>
            <p:ph type="body" idx="2"/>
          </p:nvPr>
        </p:nvSpPr>
        <p:spPr>
          <a:xfrm>
            <a:off x="4683788" y="2003804"/>
            <a:ext cx="3173278" cy="52251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b="1">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atin typeface="Arial"/>
                <a:ea typeface="Arial"/>
                <a:cs typeface="Arial"/>
                <a:sym typeface="Arial"/>
              </a:defRPr>
            </a:lvl2pPr>
            <a:lvl3pPr marL="1371600" lvl="2" indent="-228600" algn="l">
              <a:lnSpc>
                <a:spcPct val="90000"/>
              </a:lnSpc>
              <a:spcBef>
                <a:spcPts val="500"/>
              </a:spcBef>
              <a:spcAft>
                <a:spcPts val="0"/>
              </a:spcAft>
              <a:buClr>
                <a:schemeClr val="dk1"/>
              </a:buClr>
              <a:buSzPts val="1800"/>
              <a:buNone/>
              <a:defRPr sz="1800" b="1">
                <a:latin typeface="Arial"/>
                <a:ea typeface="Arial"/>
                <a:cs typeface="Arial"/>
                <a:sym typeface="Arial"/>
              </a:defRPr>
            </a:lvl3pPr>
            <a:lvl4pPr marL="1828800" lvl="3" indent="-228600" algn="l">
              <a:lnSpc>
                <a:spcPct val="90000"/>
              </a:lnSpc>
              <a:spcBef>
                <a:spcPts val="500"/>
              </a:spcBef>
              <a:spcAft>
                <a:spcPts val="0"/>
              </a:spcAft>
              <a:buClr>
                <a:schemeClr val="dk1"/>
              </a:buClr>
              <a:buSzPts val="1600"/>
              <a:buNone/>
              <a:defRPr sz="1600" b="1">
                <a:latin typeface="Arial"/>
                <a:ea typeface="Arial"/>
                <a:cs typeface="Arial"/>
                <a:sym typeface="Arial"/>
              </a:defRPr>
            </a:lvl4pPr>
            <a:lvl5pPr marL="2286000" lvl="4" indent="-228600" algn="l">
              <a:lnSpc>
                <a:spcPct val="90000"/>
              </a:lnSpc>
              <a:spcBef>
                <a:spcPts val="500"/>
              </a:spcBef>
              <a:spcAft>
                <a:spcPts val="0"/>
              </a:spcAft>
              <a:buClr>
                <a:schemeClr val="dk1"/>
              </a:buClr>
              <a:buSzPts val="1600"/>
              <a:buNone/>
              <a:defRPr sz="1600" b="1">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33"/>
          <p:cNvSpPr txBox="1">
            <a:spLocks noGrp="1"/>
          </p:cNvSpPr>
          <p:nvPr>
            <p:ph type="body" idx="3"/>
          </p:nvPr>
        </p:nvSpPr>
        <p:spPr>
          <a:xfrm>
            <a:off x="8200083" y="2003804"/>
            <a:ext cx="3173278" cy="52251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b="1">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atin typeface="Arial"/>
                <a:ea typeface="Arial"/>
                <a:cs typeface="Arial"/>
                <a:sym typeface="Arial"/>
              </a:defRPr>
            </a:lvl2pPr>
            <a:lvl3pPr marL="1371600" lvl="2" indent="-228600" algn="l">
              <a:lnSpc>
                <a:spcPct val="90000"/>
              </a:lnSpc>
              <a:spcBef>
                <a:spcPts val="500"/>
              </a:spcBef>
              <a:spcAft>
                <a:spcPts val="0"/>
              </a:spcAft>
              <a:buClr>
                <a:schemeClr val="dk1"/>
              </a:buClr>
              <a:buSzPts val="1800"/>
              <a:buNone/>
              <a:defRPr sz="1800" b="1">
                <a:latin typeface="Arial"/>
                <a:ea typeface="Arial"/>
                <a:cs typeface="Arial"/>
                <a:sym typeface="Arial"/>
              </a:defRPr>
            </a:lvl3pPr>
            <a:lvl4pPr marL="1828800" lvl="3" indent="-228600" algn="l">
              <a:lnSpc>
                <a:spcPct val="90000"/>
              </a:lnSpc>
              <a:spcBef>
                <a:spcPts val="500"/>
              </a:spcBef>
              <a:spcAft>
                <a:spcPts val="0"/>
              </a:spcAft>
              <a:buClr>
                <a:schemeClr val="dk1"/>
              </a:buClr>
              <a:buSzPts val="1600"/>
              <a:buNone/>
              <a:defRPr sz="1600" b="1">
                <a:latin typeface="Arial"/>
                <a:ea typeface="Arial"/>
                <a:cs typeface="Arial"/>
                <a:sym typeface="Arial"/>
              </a:defRPr>
            </a:lvl4pPr>
            <a:lvl5pPr marL="2286000" lvl="4" indent="-228600" algn="l">
              <a:lnSpc>
                <a:spcPct val="90000"/>
              </a:lnSpc>
              <a:spcBef>
                <a:spcPts val="500"/>
              </a:spcBef>
              <a:spcAft>
                <a:spcPts val="0"/>
              </a:spcAft>
              <a:buClr>
                <a:schemeClr val="dk1"/>
              </a:buClr>
              <a:buSzPts val="1600"/>
              <a:buNone/>
              <a:defRPr sz="1600" b="1">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2" name="Google Shape;122;p33" descr="A colorful heart shaped logo&#10;&#10;Description automatically generated"/>
          <p:cNvPicPr preferRelativeResize="0"/>
          <p:nvPr/>
        </p:nvPicPr>
        <p:blipFill rotWithShape="1">
          <a:blip r:embed="rId2">
            <a:alphaModFix/>
          </a:blip>
          <a:srcRect/>
          <a:stretch/>
        </p:blipFill>
        <p:spPr>
          <a:xfrm>
            <a:off x="9390204" y="6066711"/>
            <a:ext cx="1828800" cy="64872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 Title and Content">
  <p:cSld name="2 Title and Content">
    <p:spTree>
      <p:nvGrpSpPr>
        <p:cNvPr id="1" name="Shape 123"/>
        <p:cNvGrpSpPr/>
        <p:nvPr/>
      </p:nvGrpSpPr>
      <p:grpSpPr>
        <a:xfrm>
          <a:off x="0" y="0"/>
          <a:ext cx="0" cy="0"/>
          <a:chOff x="0" y="0"/>
          <a:chExt cx="0" cy="0"/>
        </a:xfrm>
      </p:grpSpPr>
      <p:sp>
        <p:nvSpPr>
          <p:cNvPr id="124" name="Google Shape;124;p34"/>
          <p:cNvSpPr txBox="1">
            <a:spLocks noGrp="1"/>
          </p:cNvSpPr>
          <p:nvPr>
            <p:ph type="title"/>
          </p:nvPr>
        </p:nvSpPr>
        <p:spPr>
          <a:xfrm>
            <a:off x="1167492" y="381000"/>
            <a:ext cx="9779183" cy="132556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800"/>
              <a:buFont typeface="Arial"/>
              <a:buNone/>
              <a:defRPr sz="48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34"/>
          <p:cNvSpPr/>
          <p:nvPr/>
        </p:nvSpPr>
        <p:spPr>
          <a:xfrm flipH="1">
            <a:off x="8580896" y="1"/>
            <a:ext cx="3611104" cy="3611104"/>
          </a:xfrm>
          <a:custGeom>
            <a:avLst/>
            <a:gdLst/>
            <a:ahLst/>
            <a:cxnLst/>
            <a:rect l="l" t="t" r="r" b="b"/>
            <a:pathLst>
              <a:path w="1167493" h="1167493" extrusionOk="0">
                <a:moveTo>
                  <a:pt x="0" y="0"/>
                </a:moveTo>
                <a:lnTo>
                  <a:pt x="1167493" y="0"/>
                </a:lnTo>
                <a:cubicBezTo>
                  <a:pt x="522704" y="0"/>
                  <a:pt x="0" y="522704"/>
                  <a:pt x="0" y="1167493"/>
                </a:cubicBez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6" name="Google Shape;126;p34"/>
          <p:cNvSpPr/>
          <p:nvPr/>
        </p:nvSpPr>
        <p:spPr>
          <a:xfrm flipH="1">
            <a:off x="8580896" y="3246896"/>
            <a:ext cx="3611104" cy="3611104"/>
          </a:xfrm>
          <a:custGeom>
            <a:avLst/>
            <a:gdLst/>
            <a:ahLst/>
            <a:cxnLst/>
            <a:rect l="l" t="t" r="r" b="b"/>
            <a:pathLst>
              <a:path w="1167493" h="1167493" extrusionOk="0">
                <a:moveTo>
                  <a:pt x="0" y="0"/>
                </a:moveTo>
                <a:cubicBezTo>
                  <a:pt x="0" y="644789"/>
                  <a:pt x="522704" y="1167493"/>
                  <a:pt x="1167493" y="1167493"/>
                </a:cubicBezTo>
                <a:lnTo>
                  <a:pt x="0" y="1167493"/>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7" name="Google Shape;127;p34"/>
          <p:cNvSpPr/>
          <p:nvPr/>
        </p:nvSpPr>
        <p:spPr>
          <a:xfrm>
            <a:off x="1" y="0"/>
            <a:ext cx="933856" cy="933856"/>
          </a:xfrm>
          <a:custGeom>
            <a:avLst/>
            <a:gdLst/>
            <a:ahLst/>
            <a:cxnLst/>
            <a:rect l="l" t="t" r="r" b="b"/>
            <a:pathLst>
              <a:path w="862693" h="862693" extrusionOk="0">
                <a:moveTo>
                  <a:pt x="0" y="0"/>
                </a:moveTo>
                <a:lnTo>
                  <a:pt x="862693" y="0"/>
                </a:lnTo>
                <a:cubicBezTo>
                  <a:pt x="862693" y="476453"/>
                  <a:pt x="476452" y="862693"/>
                  <a:pt x="0" y="862693"/>
                </a:cubicBez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8" name="Google Shape;128;p34"/>
          <p:cNvSpPr txBox="1">
            <a:spLocks noGrp="1"/>
          </p:cNvSpPr>
          <p:nvPr>
            <p:ph type="body" idx="1"/>
          </p:nvPr>
        </p:nvSpPr>
        <p:spPr>
          <a:xfrm>
            <a:off x="1167493" y="2005689"/>
            <a:ext cx="4663440" cy="52251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b="1">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atin typeface="Arial"/>
                <a:ea typeface="Arial"/>
                <a:cs typeface="Arial"/>
                <a:sym typeface="Arial"/>
              </a:defRPr>
            </a:lvl2pPr>
            <a:lvl3pPr marL="1371600" lvl="2" indent="-228600" algn="l">
              <a:lnSpc>
                <a:spcPct val="90000"/>
              </a:lnSpc>
              <a:spcBef>
                <a:spcPts val="500"/>
              </a:spcBef>
              <a:spcAft>
                <a:spcPts val="0"/>
              </a:spcAft>
              <a:buClr>
                <a:schemeClr val="dk1"/>
              </a:buClr>
              <a:buSzPts val="1800"/>
              <a:buNone/>
              <a:defRPr sz="1800" b="1">
                <a:latin typeface="Arial"/>
                <a:ea typeface="Arial"/>
                <a:cs typeface="Arial"/>
                <a:sym typeface="Arial"/>
              </a:defRPr>
            </a:lvl3pPr>
            <a:lvl4pPr marL="1828800" lvl="3" indent="-228600" algn="l">
              <a:lnSpc>
                <a:spcPct val="90000"/>
              </a:lnSpc>
              <a:spcBef>
                <a:spcPts val="500"/>
              </a:spcBef>
              <a:spcAft>
                <a:spcPts val="0"/>
              </a:spcAft>
              <a:buClr>
                <a:schemeClr val="dk1"/>
              </a:buClr>
              <a:buSzPts val="1600"/>
              <a:buNone/>
              <a:defRPr sz="1600" b="1">
                <a:latin typeface="Arial"/>
                <a:ea typeface="Arial"/>
                <a:cs typeface="Arial"/>
                <a:sym typeface="Arial"/>
              </a:defRPr>
            </a:lvl4pPr>
            <a:lvl5pPr marL="2286000" lvl="4" indent="-228600" algn="l">
              <a:lnSpc>
                <a:spcPct val="90000"/>
              </a:lnSpc>
              <a:spcBef>
                <a:spcPts val="500"/>
              </a:spcBef>
              <a:spcAft>
                <a:spcPts val="0"/>
              </a:spcAft>
              <a:buClr>
                <a:schemeClr val="dk1"/>
              </a:buClr>
              <a:buSzPts val="1600"/>
              <a:buNone/>
              <a:defRPr sz="1600" b="1">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34"/>
          <p:cNvSpPr txBox="1">
            <a:spLocks noGrp="1"/>
          </p:cNvSpPr>
          <p:nvPr>
            <p:ph type="body" idx="2"/>
          </p:nvPr>
        </p:nvSpPr>
        <p:spPr>
          <a:xfrm>
            <a:off x="6283235" y="2005689"/>
            <a:ext cx="4663440" cy="52251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b="1">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atin typeface="Arial"/>
                <a:ea typeface="Arial"/>
                <a:cs typeface="Arial"/>
                <a:sym typeface="Arial"/>
              </a:defRPr>
            </a:lvl2pPr>
            <a:lvl3pPr marL="1371600" lvl="2" indent="-228600" algn="l">
              <a:lnSpc>
                <a:spcPct val="90000"/>
              </a:lnSpc>
              <a:spcBef>
                <a:spcPts val="500"/>
              </a:spcBef>
              <a:spcAft>
                <a:spcPts val="0"/>
              </a:spcAft>
              <a:buClr>
                <a:schemeClr val="dk1"/>
              </a:buClr>
              <a:buSzPts val="1800"/>
              <a:buNone/>
              <a:defRPr sz="1800" b="1">
                <a:latin typeface="Arial"/>
                <a:ea typeface="Arial"/>
                <a:cs typeface="Arial"/>
                <a:sym typeface="Arial"/>
              </a:defRPr>
            </a:lvl3pPr>
            <a:lvl4pPr marL="1828800" lvl="3" indent="-228600" algn="l">
              <a:lnSpc>
                <a:spcPct val="90000"/>
              </a:lnSpc>
              <a:spcBef>
                <a:spcPts val="500"/>
              </a:spcBef>
              <a:spcAft>
                <a:spcPts val="0"/>
              </a:spcAft>
              <a:buClr>
                <a:schemeClr val="dk1"/>
              </a:buClr>
              <a:buSzPts val="1600"/>
              <a:buNone/>
              <a:defRPr sz="1600" b="1">
                <a:latin typeface="Arial"/>
                <a:ea typeface="Arial"/>
                <a:cs typeface="Arial"/>
                <a:sym typeface="Arial"/>
              </a:defRPr>
            </a:lvl4pPr>
            <a:lvl5pPr marL="2286000" lvl="4" indent="-228600" algn="l">
              <a:lnSpc>
                <a:spcPct val="90000"/>
              </a:lnSpc>
              <a:spcBef>
                <a:spcPts val="500"/>
              </a:spcBef>
              <a:spcAft>
                <a:spcPts val="0"/>
              </a:spcAft>
              <a:buClr>
                <a:schemeClr val="dk1"/>
              </a:buClr>
              <a:buSzPts val="1600"/>
              <a:buNone/>
              <a:defRPr sz="1600" b="1">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130"/>
        <p:cNvGrpSpPr/>
        <p:nvPr/>
      </p:nvGrpSpPr>
      <p:grpSpPr>
        <a:xfrm>
          <a:off x="0" y="0"/>
          <a:ext cx="0" cy="0"/>
          <a:chOff x="0" y="0"/>
          <a:chExt cx="0" cy="0"/>
        </a:xfrm>
      </p:grpSpPr>
      <p:sp>
        <p:nvSpPr>
          <p:cNvPr id="131" name="Google Shape;131;p35"/>
          <p:cNvSpPr txBox="1">
            <a:spLocks noGrp="1"/>
          </p:cNvSpPr>
          <p:nvPr>
            <p:ph type="ctrTitle"/>
          </p:nvPr>
        </p:nvSpPr>
        <p:spPr>
          <a:xfrm>
            <a:off x="1167494" y="1122363"/>
            <a:ext cx="6220278" cy="2387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Arial"/>
              <a:buNone/>
              <a:defRPr sz="6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35"/>
          <p:cNvSpPr txBox="1">
            <a:spLocks noGrp="1"/>
          </p:cNvSpPr>
          <p:nvPr>
            <p:ph type="subTitle" idx="1"/>
          </p:nvPr>
        </p:nvSpPr>
        <p:spPr>
          <a:xfrm>
            <a:off x="1167493" y="3602038"/>
            <a:ext cx="6220277" cy="2247219"/>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chemeClr val="dk1"/>
              </a:buClr>
              <a:buSzPts val="2800"/>
              <a:buNone/>
              <a:defRPr sz="280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33" name="Google Shape;133;p35"/>
          <p:cNvSpPr/>
          <p:nvPr/>
        </p:nvSpPr>
        <p:spPr>
          <a:xfrm>
            <a:off x="8264426" y="0"/>
            <a:ext cx="3927574"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4" name="Google Shape;134;p35"/>
          <p:cNvSpPr/>
          <p:nvPr/>
        </p:nvSpPr>
        <p:spPr>
          <a:xfrm>
            <a:off x="0" y="-1"/>
            <a:ext cx="1167493" cy="1167493"/>
          </a:xfrm>
          <a:custGeom>
            <a:avLst/>
            <a:gdLst/>
            <a:ahLst/>
            <a:cxnLst/>
            <a:rect l="l" t="t" r="r" b="b"/>
            <a:pathLst>
              <a:path w="862693" h="862693" extrusionOk="0">
                <a:moveTo>
                  <a:pt x="0" y="0"/>
                </a:moveTo>
                <a:lnTo>
                  <a:pt x="862693" y="0"/>
                </a:lnTo>
                <a:cubicBezTo>
                  <a:pt x="862693" y="476453"/>
                  <a:pt x="476452" y="862693"/>
                  <a:pt x="0" y="862693"/>
                </a:cubicBez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5" name="Google Shape;135;p35"/>
          <p:cNvSpPr/>
          <p:nvPr/>
        </p:nvSpPr>
        <p:spPr>
          <a:xfrm>
            <a:off x="10228214" y="-1"/>
            <a:ext cx="1963787" cy="3178856"/>
          </a:xfrm>
          <a:custGeom>
            <a:avLst/>
            <a:gdLst/>
            <a:ahLst/>
            <a:cxnLst/>
            <a:rect l="l" t="t" r="r" b="b"/>
            <a:pathLst>
              <a:path w="1963787" h="3178856" extrusionOk="0">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36" name="Google Shape;136;p35" descr="A colorful heart shaped logo&#10;&#10;Description automatically generated"/>
          <p:cNvPicPr preferRelativeResize="0"/>
          <p:nvPr/>
        </p:nvPicPr>
        <p:blipFill rotWithShape="1">
          <a:blip r:embed="rId2">
            <a:alphaModFix/>
          </a:blip>
          <a:srcRect/>
          <a:stretch/>
        </p:blipFill>
        <p:spPr>
          <a:xfrm>
            <a:off x="94268" y="6036193"/>
            <a:ext cx="1828800" cy="64872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1167492" y="381000"/>
            <a:ext cx="9779183" cy="132556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800"/>
              <a:buFont typeface="Arial"/>
              <a:buNone/>
              <a:defRPr sz="48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1167493" y="2017467"/>
            <a:ext cx="9779182" cy="336681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800"/>
              <a:buNone/>
              <a:defRPr>
                <a:latin typeface="Arial"/>
                <a:ea typeface="Arial"/>
                <a:cs typeface="Arial"/>
                <a:sym typeface="Arial"/>
              </a:defRPr>
            </a:lvl1pPr>
            <a:lvl2pPr marL="914400" lvl="1" indent="-228600" algn="l">
              <a:lnSpc>
                <a:spcPct val="90000"/>
              </a:lnSpc>
              <a:spcBef>
                <a:spcPts val="500"/>
              </a:spcBef>
              <a:spcAft>
                <a:spcPts val="0"/>
              </a:spcAft>
              <a:buClr>
                <a:schemeClr val="dk1"/>
              </a:buClr>
              <a:buSzPts val="2400"/>
              <a:buNone/>
              <a:defRPr>
                <a:latin typeface="Arial"/>
                <a:ea typeface="Arial"/>
                <a:cs typeface="Arial"/>
                <a:sym typeface="Arial"/>
              </a:defRPr>
            </a:lvl2pPr>
            <a:lvl3pPr marL="1371600" lvl="2" indent="-228600" algn="l">
              <a:lnSpc>
                <a:spcPct val="90000"/>
              </a:lnSpc>
              <a:spcBef>
                <a:spcPts val="500"/>
              </a:spcBef>
              <a:spcAft>
                <a:spcPts val="0"/>
              </a:spcAft>
              <a:buClr>
                <a:schemeClr val="dk1"/>
              </a:buClr>
              <a:buSzPts val="2000"/>
              <a:buNone/>
              <a:defRPr>
                <a:latin typeface="Arial"/>
                <a:ea typeface="Arial"/>
                <a:cs typeface="Arial"/>
                <a:sym typeface="Arial"/>
              </a:defRPr>
            </a:lvl3pPr>
            <a:lvl4pPr marL="1828800" lvl="3" indent="-228600" algn="l">
              <a:lnSpc>
                <a:spcPct val="90000"/>
              </a:lnSpc>
              <a:spcBef>
                <a:spcPts val="500"/>
              </a:spcBef>
              <a:spcAft>
                <a:spcPts val="0"/>
              </a:spcAft>
              <a:buClr>
                <a:schemeClr val="dk1"/>
              </a:buClr>
              <a:buSzPts val="1800"/>
              <a:buNone/>
              <a:defRPr>
                <a:latin typeface="Arial"/>
                <a:ea typeface="Arial"/>
                <a:cs typeface="Arial"/>
                <a:sym typeface="Arial"/>
              </a:defRPr>
            </a:lvl4pPr>
            <a:lvl5pPr marL="2286000" lvl="4" indent="-228600" algn="l">
              <a:lnSpc>
                <a:spcPct val="90000"/>
              </a:lnSpc>
              <a:spcBef>
                <a:spcPts val="500"/>
              </a:spcBef>
              <a:spcAft>
                <a:spcPts val="0"/>
              </a:spcAft>
              <a:buClr>
                <a:schemeClr val="dk1"/>
              </a:buClr>
              <a:buSzPts val="1800"/>
              <a:buNone/>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p:nvPr/>
        </p:nvSpPr>
        <p:spPr>
          <a:xfrm flipH="1">
            <a:off x="8580896" y="1"/>
            <a:ext cx="3611104" cy="3611104"/>
          </a:xfrm>
          <a:custGeom>
            <a:avLst/>
            <a:gdLst/>
            <a:ahLst/>
            <a:cxnLst/>
            <a:rect l="l" t="t" r="r" b="b"/>
            <a:pathLst>
              <a:path w="1167493" h="1167493" extrusionOk="0">
                <a:moveTo>
                  <a:pt x="0" y="0"/>
                </a:moveTo>
                <a:lnTo>
                  <a:pt x="1167493" y="0"/>
                </a:lnTo>
                <a:cubicBezTo>
                  <a:pt x="522704" y="0"/>
                  <a:pt x="0" y="522704"/>
                  <a:pt x="0" y="1167493"/>
                </a:cubicBez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 name="Google Shape;25;p24"/>
          <p:cNvSpPr/>
          <p:nvPr/>
        </p:nvSpPr>
        <p:spPr>
          <a:xfrm flipH="1">
            <a:off x="8580896" y="3246896"/>
            <a:ext cx="3611104" cy="3611104"/>
          </a:xfrm>
          <a:custGeom>
            <a:avLst/>
            <a:gdLst/>
            <a:ahLst/>
            <a:cxnLst/>
            <a:rect l="l" t="t" r="r" b="b"/>
            <a:pathLst>
              <a:path w="1167493" h="1167493" extrusionOk="0">
                <a:moveTo>
                  <a:pt x="0" y="0"/>
                </a:moveTo>
                <a:cubicBezTo>
                  <a:pt x="0" y="644789"/>
                  <a:pt x="522704" y="1167493"/>
                  <a:pt x="1167493" y="1167493"/>
                </a:cubicBezTo>
                <a:lnTo>
                  <a:pt x="0" y="1167493"/>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 name="Google Shape;26;p24"/>
          <p:cNvSpPr/>
          <p:nvPr/>
        </p:nvSpPr>
        <p:spPr>
          <a:xfrm>
            <a:off x="1" y="0"/>
            <a:ext cx="933856" cy="933856"/>
          </a:xfrm>
          <a:custGeom>
            <a:avLst/>
            <a:gdLst/>
            <a:ahLst/>
            <a:cxnLst/>
            <a:rect l="l" t="t" r="r" b="b"/>
            <a:pathLst>
              <a:path w="862693" h="862693" extrusionOk="0">
                <a:moveTo>
                  <a:pt x="0" y="0"/>
                </a:moveTo>
                <a:lnTo>
                  <a:pt x="862693" y="0"/>
                </a:lnTo>
                <a:cubicBezTo>
                  <a:pt x="862693" y="476453"/>
                  <a:pt x="476452" y="862693"/>
                  <a:pt x="0" y="862693"/>
                </a:cubicBez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7" name="Google Shape;27;p24" descr="A colorful heart shaped logo&#10;&#10;Description automatically generated"/>
          <p:cNvPicPr preferRelativeResize="0"/>
          <p:nvPr/>
        </p:nvPicPr>
        <p:blipFill rotWithShape="1">
          <a:blip r:embed="rId2">
            <a:alphaModFix/>
          </a:blip>
          <a:srcRect/>
          <a:stretch/>
        </p:blipFill>
        <p:spPr>
          <a:xfrm>
            <a:off x="188536" y="6070861"/>
            <a:ext cx="1719151" cy="60982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accent2"/>
        </a:solidFill>
        <a:effectLst/>
      </p:bgPr>
    </p:bg>
    <p:spTree>
      <p:nvGrpSpPr>
        <p:cNvPr id="1" name="Shape 28"/>
        <p:cNvGrpSpPr/>
        <p:nvPr/>
      </p:nvGrpSpPr>
      <p:grpSpPr>
        <a:xfrm>
          <a:off x="0" y="0"/>
          <a:ext cx="0" cy="0"/>
          <a:chOff x="0" y="0"/>
          <a:chExt cx="0" cy="0"/>
        </a:xfrm>
      </p:grpSpPr>
      <p:sp>
        <p:nvSpPr>
          <p:cNvPr id="29" name="Google Shape;29;p25"/>
          <p:cNvSpPr/>
          <p:nvPr/>
        </p:nvSpPr>
        <p:spPr>
          <a:xfrm>
            <a:off x="0" y="2286002"/>
            <a:ext cx="12208822" cy="45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 name="Google Shape;30;p25"/>
          <p:cNvSpPr/>
          <p:nvPr/>
        </p:nvSpPr>
        <p:spPr>
          <a:xfrm flipH="1">
            <a:off x="8597718" y="3246896"/>
            <a:ext cx="3611104" cy="3611104"/>
          </a:xfrm>
          <a:custGeom>
            <a:avLst/>
            <a:gdLst/>
            <a:ahLst/>
            <a:cxnLst/>
            <a:rect l="l" t="t" r="r" b="b"/>
            <a:pathLst>
              <a:path w="1167493" h="1167493" extrusionOk="0">
                <a:moveTo>
                  <a:pt x="0" y="0"/>
                </a:moveTo>
                <a:cubicBezTo>
                  <a:pt x="0" y="644789"/>
                  <a:pt x="522704" y="1167493"/>
                  <a:pt x="1167493" y="1167493"/>
                </a:cubicBezTo>
                <a:lnTo>
                  <a:pt x="0" y="1167493"/>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 name="Google Shape;31;p25"/>
          <p:cNvSpPr/>
          <p:nvPr/>
        </p:nvSpPr>
        <p:spPr>
          <a:xfrm>
            <a:off x="1" y="0"/>
            <a:ext cx="933856" cy="933856"/>
          </a:xfrm>
          <a:custGeom>
            <a:avLst/>
            <a:gdLst/>
            <a:ahLst/>
            <a:cxnLst/>
            <a:rect l="l" t="t" r="r" b="b"/>
            <a:pathLst>
              <a:path w="862693" h="862693" extrusionOk="0">
                <a:moveTo>
                  <a:pt x="0" y="0"/>
                </a:moveTo>
                <a:lnTo>
                  <a:pt x="862693" y="0"/>
                </a:lnTo>
                <a:cubicBezTo>
                  <a:pt x="862693" y="476453"/>
                  <a:pt x="476452" y="862693"/>
                  <a:pt x="0" y="862693"/>
                </a:cubicBez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 name="Google Shape;32;p25"/>
          <p:cNvSpPr/>
          <p:nvPr/>
        </p:nvSpPr>
        <p:spPr>
          <a:xfrm rot="-5400000">
            <a:off x="10344100" y="438098"/>
            <a:ext cx="2285999" cy="1409801"/>
          </a:xfrm>
          <a:custGeom>
            <a:avLst/>
            <a:gdLst/>
            <a:ahLst/>
            <a:cxnLst/>
            <a:rect l="l" t="t" r="r" b="b"/>
            <a:pathLst>
              <a:path w="1881641" h="1167493" extrusionOk="0">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 name="Google Shape;33;p25"/>
          <p:cNvSpPr txBox="1">
            <a:spLocks noGrp="1"/>
          </p:cNvSpPr>
          <p:nvPr>
            <p:ph type="title"/>
          </p:nvPr>
        </p:nvSpPr>
        <p:spPr>
          <a:xfrm>
            <a:off x="1167492" y="381000"/>
            <a:ext cx="9779183" cy="132556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800"/>
              <a:buFont typeface="Arial"/>
              <a:buNone/>
              <a:defRPr sz="48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5"/>
          <p:cNvSpPr txBox="1">
            <a:spLocks noGrp="1"/>
          </p:cNvSpPr>
          <p:nvPr>
            <p:ph type="body" idx="1"/>
          </p:nvPr>
        </p:nvSpPr>
        <p:spPr>
          <a:xfrm>
            <a:off x="1167492" y="2653167"/>
            <a:ext cx="9779183" cy="3436483"/>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1000"/>
              </a:spcBef>
              <a:spcAft>
                <a:spcPts val="0"/>
              </a:spcAft>
              <a:buClr>
                <a:schemeClr val="lt1"/>
              </a:buClr>
              <a:buSzPts val="2400"/>
              <a:buNone/>
              <a:defRPr sz="2400">
                <a:solidFill>
                  <a:schemeClr val="lt1"/>
                </a:solidFill>
                <a:latin typeface="Arial"/>
                <a:ea typeface="Arial"/>
                <a:cs typeface="Arial"/>
                <a:sym typeface="Aria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35" name="Google Shape;35;p25" descr="A colorful heart shaped logo&#10;&#10;Description automatically generated"/>
          <p:cNvPicPr preferRelativeResize="0"/>
          <p:nvPr/>
        </p:nvPicPr>
        <p:blipFill rotWithShape="1">
          <a:blip r:embed="rId2">
            <a:alphaModFix/>
          </a:blip>
          <a:srcRect/>
          <a:stretch/>
        </p:blipFill>
        <p:spPr>
          <a:xfrm>
            <a:off x="94268" y="6036193"/>
            <a:ext cx="1828800" cy="64872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p:cSld name="Section title">
    <p:spTree>
      <p:nvGrpSpPr>
        <p:cNvPr id="1" name="Shape 36"/>
        <p:cNvGrpSpPr/>
        <p:nvPr/>
      </p:nvGrpSpPr>
      <p:grpSpPr>
        <a:xfrm>
          <a:off x="0" y="0"/>
          <a:ext cx="0" cy="0"/>
          <a:chOff x="0" y="0"/>
          <a:chExt cx="0" cy="0"/>
        </a:xfrm>
      </p:grpSpPr>
      <p:sp>
        <p:nvSpPr>
          <p:cNvPr id="37" name="Google Shape;37;p26"/>
          <p:cNvSpPr/>
          <p:nvPr/>
        </p:nvSpPr>
        <p:spPr>
          <a:xfrm>
            <a:off x="0" y="0"/>
            <a:ext cx="8025490" cy="6858000"/>
          </a:xfrm>
          <a:custGeom>
            <a:avLst/>
            <a:gdLst/>
            <a:ahLst/>
            <a:cxnLst/>
            <a:rect l="l" t="t" r="r" b="b"/>
            <a:pathLst>
              <a:path w="8025490" h="6858000" extrusionOk="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 name="Google Shape;38;p26"/>
          <p:cNvSpPr txBox="1">
            <a:spLocks noGrp="1"/>
          </p:cNvSpPr>
          <p:nvPr>
            <p:ph type="ctrTitle"/>
          </p:nvPr>
        </p:nvSpPr>
        <p:spPr>
          <a:xfrm>
            <a:off x="1167494" y="1059400"/>
            <a:ext cx="6245912" cy="2387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6000"/>
              <a:buFont typeface="Arial"/>
              <a:buNone/>
              <a:defRPr sz="6000"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6"/>
          <p:cNvSpPr txBox="1">
            <a:spLocks noGrp="1"/>
          </p:cNvSpPr>
          <p:nvPr>
            <p:ph type="subTitle" idx="1"/>
          </p:nvPr>
        </p:nvSpPr>
        <p:spPr>
          <a:xfrm>
            <a:off x="1167494" y="3539075"/>
            <a:ext cx="6245912" cy="1406101"/>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chemeClr val="lt1"/>
              </a:buClr>
              <a:buSzPts val="3200"/>
              <a:buNone/>
              <a:defRPr sz="32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0" name="Google Shape;40;p26"/>
          <p:cNvSpPr/>
          <p:nvPr/>
        </p:nvSpPr>
        <p:spPr>
          <a:xfrm flipH="1">
            <a:off x="8580896" y="1"/>
            <a:ext cx="3611104" cy="3611104"/>
          </a:xfrm>
          <a:custGeom>
            <a:avLst/>
            <a:gdLst/>
            <a:ahLst/>
            <a:cxnLst/>
            <a:rect l="l" t="t" r="r" b="b"/>
            <a:pathLst>
              <a:path w="1167493" h="1167493" extrusionOk="0">
                <a:moveTo>
                  <a:pt x="0" y="0"/>
                </a:moveTo>
                <a:lnTo>
                  <a:pt x="1167493" y="0"/>
                </a:lnTo>
                <a:cubicBezTo>
                  <a:pt x="522704" y="0"/>
                  <a:pt x="0" y="522704"/>
                  <a:pt x="0" y="1167493"/>
                </a:cubicBez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 name="Google Shape;41;p26"/>
          <p:cNvSpPr/>
          <p:nvPr/>
        </p:nvSpPr>
        <p:spPr>
          <a:xfrm flipH="1">
            <a:off x="8580896" y="3246896"/>
            <a:ext cx="3611104" cy="3611104"/>
          </a:xfrm>
          <a:custGeom>
            <a:avLst/>
            <a:gdLst/>
            <a:ahLst/>
            <a:cxnLst/>
            <a:rect l="l" t="t" r="r" b="b"/>
            <a:pathLst>
              <a:path w="1167493" h="1167493" extrusionOk="0">
                <a:moveTo>
                  <a:pt x="0" y="0"/>
                </a:moveTo>
                <a:cubicBezTo>
                  <a:pt x="0" y="644789"/>
                  <a:pt x="522704" y="1167493"/>
                  <a:pt x="1167493" y="1167493"/>
                </a:cubicBezTo>
                <a:lnTo>
                  <a:pt x="0" y="1167493"/>
                </a:ln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2" name="Google Shape;42;p26" descr="A colorful heart shaped logo&#10;&#10;Description automatically generated"/>
          <p:cNvPicPr preferRelativeResize="0"/>
          <p:nvPr/>
        </p:nvPicPr>
        <p:blipFill rotWithShape="1">
          <a:blip r:embed="rId2">
            <a:alphaModFix/>
          </a:blip>
          <a:srcRect/>
          <a:stretch/>
        </p:blipFill>
        <p:spPr>
          <a:xfrm>
            <a:off x="8580896" y="2741152"/>
            <a:ext cx="2851467" cy="101148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Graph">
  <p:cSld name="Graph">
    <p:spTree>
      <p:nvGrpSpPr>
        <p:cNvPr id="1" name="Shape 43"/>
        <p:cNvGrpSpPr/>
        <p:nvPr/>
      </p:nvGrpSpPr>
      <p:grpSpPr>
        <a:xfrm>
          <a:off x="0" y="0"/>
          <a:ext cx="0" cy="0"/>
          <a:chOff x="0" y="0"/>
          <a:chExt cx="0" cy="0"/>
        </a:xfrm>
      </p:grpSpPr>
      <p:sp>
        <p:nvSpPr>
          <p:cNvPr id="44" name="Google Shape;44;p27"/>
          <p:cNvSpPr txBox="1">
            <a:spLocks noGrp="1"/>
          </p:cNvSpPr>
          <p:nvPr>
            <p:ph type="title"/>
          </p:nvPr>
        </p:nvSpPr>
        <p:spPr>
          <a:xfrm>
            <a:off x="1167492" y="381000"/>
            <a:ext cx="9779183" cy="132556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800"/>
              <a:buFont typeface="Arial"/>
              <a:buNone/>
              <a:defRPr sz="48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7"/>
          <p:cNvSpPr txBox="1">
            <a:spLocks noGrp="1"/>
          </p:cNvSpPr>
          <p:nvPr>
            <p:ph type="body" idx="1"/>
          </p:nvPr>
        </p:nvSpPr>
        <p:spPr>
          <a:xfrm>
            <a:off x="1167493" y="2087561"/>
            <a:ext cx="9779182" cy="336681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800"/>
              <a:buNone/>
              <a:defRPr>
                <a:latin typeface="Arial"/>
                <a:ea typeface="Arial"/>
                <a:cs typeface="Arial"/>
                <a:sym typeface="Arial"/>
              </a:defRPr>
            </a:lvl1pPr>
            <a:lvl2pPr marL="914400" lvl="1" indent="-228600" algn="l">
              <a:lnSpc>
                <a:spcPct val="90000"/>
              </a:lnSpc>
              <a:spcBef>
                <a:spcPts val="500"/>
              </a:spcBef>
              <a:spcAft>
                <a:spcPts val="0"/>
              </a:spcAft>
              <a:buClr>
                <a:schemeClr val="dk1"/>
              </a:buClr>
              <a:buSzPts val="2400"/>
              <a:buNone/>
              <a:defRPr>
                <a:latin typeface="Arial"/>
                <a:ea typeface="Arial"/>
                <a:cs typeface="Arial"/>
                <a:sym typeface="Arial"/>
              </a:defRPr>
            </a:lvl2pPr>
            <a:lvl3pPr marL="1371600" lvl="2" indent="-228600" algn="l">
              <a:lnSpc>
                <a:spcPct val="90000"/>
              </a:lnSpc>
              <a:spcBef>
                <a:spcPts val="500"/>
              </a:spcBef>
              <a:spcAft>
                <a:spcPts val="0"/>
              </a:spcAft>
              <a:buClr>
                <a:schemeClr val="dk1"/>
              </a:buClr>
              <a:buSzPts val="2000"/>
              <a:buNone/>
              <a:defRPr>
                <a:latin typeface="Arial"/>
                <a:ea typeface="Arial"/>
                <a:cs typeface="Arial"/>
                <a:sym typeface="Arial"/>
              </a:defRPr>
            </a:lvl3pPr>
            <a:lvl4pPr marL="1828800" lvl="3" indent="-228600" algn="l">
              <a:lnSpc>
                <a:spcPct val="90000"/>
              </a:lnSpc>
              <a:spcBef>
                <a:spcPts val="500"/>
              </a:spcBef>
              <a:spcAft>
                <a:spcPts val="0"/>
              </a:spcAft>
              <a:buClr>
                <a:schemeClr val="dk1"/>
              </a:buClr>
              <a:buSzPts val="1800"/>
              <a:buNone/>
              <a:defRPr>
                <a:latin typeface="Arial"/>
                <a:ea typeface="Arial"/>
                <a:cs typeface="Arial"/>
                <a:sym typeface="Arial"/>
              </a:defRPr>
            </a:lvl4pPr>
            <a:lvl5pPr marL="2286000" lvl="4" indent="-228600" algn="l">
              <a:lnSpc>
                <a:spcPct val="90000"/>
              </a:lnSpc>
              <a:spcBef>
                <a:spcPts val="500"/>
              </a:spcBef>
              <a:spcAft>
                <a:spcPts val="0"/>
              </a:spcAft>
              <a:buClr>
                <a:schemeClr val="dk1"/>
              </a:buClr>
              <a:buSzPts val="1800"/>
              <a:buNone/>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p:nvPr/>
        </p:nvSpPr>
        <p:spPr>
          <a:xfrm flipH="1">
            <a:off x="8580896" y="1"/>
            <a:ext cx="3611104" cy="3611104"/>
          </a:xfrm>
          <a:custGeom>
            <a:avLst/>
            <a:gdLst/>
            <a:ahLst/>
            <a:cxnLst/>
            <a:rect l="l" t="t" r="r" b="b"/>
            <a:pathLst>
              <a:path w="1167493" h="1167493" extrusionOk="0">
                <a:moveTo>
                  <a:pt x="0" y="0"/>
                </a:moveTo>
                <a:lnTo>
                  <a:pt x="1167493" y="0"/>
                </a:lnTo>
                <a:cubicBezTo>
                  <a:pt x="522704" y="0"/>
                  <a:pt x="0" y="522704"/>
                  <a:pt x="0" y="1167493"/>
                </a:cubicBez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7" name="Google Shape;47;p27"/>
          <p:cNvSpPr/>
          <p:nvPr/>
        </p:nvSpPr>
        <p:spPr>
          <a:xfrm rot="5400000" flipH="1">
            <a:off x="1" y="3246896"/>
            <a:ext cx="3611104" cy="3611104"/>
          </a:xfrm>
          <a:custGeom>
            <a:avLst/>
            <a:gdLst/>
            <a:ahLst/>
            <a:cxnLst/>
            <a:rect l="l" t="t" r="r" b="b"/>
            <a:pathLst>
              <a:path w="1167493" h="1167493" extrusionOk="0">
                <a:moveTo>
                  <a:pt x="0" y="0"/>
                </a:moveTo>
                <a:cubicBezTo>
                  <a:pt x="0" y="644789"/>
                  <a:pt x="522704" y="1167493"/>
                  <a:pt x="1167493" y="1167493"/>
                </a:cubicBezTo>
                <a:lnTo>
                  <a:pt x="0" y="1167493"/>
                </a:ln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8" name="Google Shape;48;p27" descr="A colorful heart shaped logo&#10;&#10;Description automatically generated"/>
          <p:cNvPicPr preferRelativeResize="0"/>
          <p:nvPr/>
        </p:nvPicPr>
        <p:blipFill rotWithShape="1">
          <a:blip r:embed="rId2">
            <a:alphaModFix/>
          </a:blip>
          <a:srcRect/>
          <a:stretch/>
        </p:blipFill>
        <p:spPr>
          <a:xfrm>
            <a:off x="10032275" y="6045620"/>
            <a:ext cx="1828800" cy="64872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hart 2">
  <p:cSld name="Chart 2">
    <p:bg>
      <p:bgPr>
        <a:solidFill>
          <a:schemeClr val="accent2"/>
        </a:solidFill>
        <a:effectLst/>
      </p:bgPr>
    </p:bg>
    <p:spTree>
      <p:nvGrpSpPr>
        <p:cNvPr id="1" name="Shape 49"/>
        <p:cNvGrpSpPr/>
        <p:nvPr/>
      </p:nvGrpSpPr>
      <p:grpSpPr>
        <a:xfrm>
          <a:off x="0" y="0"/>
          <a:ext cx="0" cy="0"/>
          <a:chOff x="0" y="0"/>
          <a:chExt cx="0" cy="0"/>
        </a:xfrm>
      </p:grpSpPr>
      <p:grpSp>
        <p:nvGrpSpPr>
          <p:cNvPr id="50" name="Google Shape;50;p28"/>
          <p:cNvGrpSpPr/>
          <p:nvPr/>
        </p:nvGrpSpPr>
        <p:grpSpPr>
          <a:xfrm rot="-5400000">
            <a:off x="10772262" y="152641"/>
            <a:ext cx="1572380" cy="1267097"/>
            <a:chOff x="7413403" y="4976359"/>
            <a:chExt cx="2334986" cy="1881641"/>
          </a:xfrm>
        </p:grpSpPr>
        <p:sp>
          <p:nvSpPr>
            <p:cNvPr id="51" name="Google Shape;51;p28"/>
            <p:cNvSpPr/>
            <p:nvPr/>
          </p:nvSpPr>
          <p:spPr>
            <a:xfrm rot="-5400000">
              <a:off x="8223822" y="5333433"/>
              <a:ext cx="1881641" cy="1167493"/>
            </a:xfrm>
            <a:custGeom>
              <a:avLst/>
              <a:gdLst/>
              <a:ahLst/>
              <a:cxnLst/>
              <a:rect l="l" t="t" r="r" b="b"/>
              <a:pathLst>
                <a:path w="1881641" h="1167493" extrusionOk="0">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2" name="Google Shape;52;p28"/>
            <p:cNvSpPr/>
            <p:nvPr/>
          </p:nvSpPr>
          <p:spPr>
            <a:xfrm rot="5400000" flipH="1">
              <a:off x="7056329" y="5333433"/>
              <a:ext cx="1881641" cy="1167493"/>
            </a:xfrm>
            <a:custGeom>
              <a:avLst/>
              <a:gdLst/>
              <a:ahLst/>
              <a:cxnLst/>
              <a:rect l="l" t="t" r="r" b="b"/>
              <a:pathLst>
                <a:path w="1881641" h="1167493" extrusionOk="0">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53" name="Google Shape;53;p28"/>
          <p:cNvSpPr txBox="1">
            <a:spLocks noGrp="1"/>
          </p:cNvSpPr>
          <p:nvPr>
            <p:ph type="title"/>
          </p:nvPr>
        </p:nvSpPr>
        <p:spPr>
          <a:xfrm>
            <a:off x="1167492" y="381000"/>
            <a:ext cx="9779183" cy="132556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800"/>
              <a:buFont typeface="Arial"/>
              <a:buNone/>
              <a:defRPr sz="48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8"/>
          <p:cNvSpPr txBox="1">
            <a:spLocks noGrp="1"/>
          </p:cNvSpPr>
          <p:nvPr>
            <p:ph type="body" idx="1"/>
          </p:nvPr>
        </p:nvSpPr>
        <p:spPr>
          <a:xfrm>
            <a:off x="1167493" y="2087563"/>
            <a:ext cx="9779182" cy="33668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800"/>
              <a:buNone/>
              <a:defRPr>
                <a:latin typeface="Arial"/>
                <a:ea typeface="Arial"/>
                <a:cs typeface="Arial"/>
                <a:sym typeface="Arial"/>
              </a:defRPr>
            </a:lvl1pPr>
            <a:lvl2pPr marL="914400" lvl="1" indent="-228600" algn="l">
              <a:lnSpc>
                <a:spcPct val="90000"/>
              </a:lnSpc>
              <a:spcBef>
                <a:spcPts val="500"/>
              </a:spcBef>
              <a:spcAft>
                <a:spcPts val="0"/>
              </a:spcAft>
              <a:buClr>
                <a:schemeClr val="dk1"/>
              </a:buClr>
              <a:buSzPts val="2400"/>
              <a:buNone/>
              <a:defRPr>
                <a:latin typeface="Arial"/>
                <a:ea typeface="Arial"/>
                <a:cs typeface="Arial"/>
                <a:sym typeface="Arial"/>
              </a:defRPr>
            </a:lvl2pPr>
            <a:lvl3pPr marL="1371600" lvl="2" indent="-228600" algn="l">
              <a:lnSpc>
                <a:spcPct val="90000"/>
              </a:lnSpc>
              <a:spcBef>
                <a:spcPts val="500"/>
              </a:spcBef>
              <a:spcAft>
                <a:spcPts val="0"/>
              </a:spcAft>
              <a:buClr>
                <a:schemeClr val="dk1"/>
              </a:buClr>
              <a:buSzPts val="2000"/>
              <a:buNone/>
              <a:defRPr>
                <a:latin typeface="Arial"/>
                <a:ea typeface="Arial"/>
                <a:cs typeface="Arial"/>
                <a:sym typeface="Arial"/>
              </a:defRPr>
            </a:lvl3pPr>
            <a:lvl4pPr marL="1828800" lvl="3" indent="-228600" algn="l">
              <a:lnSpc>
                <a:spcPct val="90000"/>
              </a:lnSpc>
              <a:spcBef>
                <a:spcPts val="500"/>
              </a:spcBef>
              <a:spcAft>
                <a:spcPts val="0"/>
              </a:spcAft>
              <a:buClr>
                <a:schemeClr val="dk1"/>
              </a:buClr>
              <a:buSzPts val="1800"/>
              <a:buNone/>
              <a:defRPr>
                <a:latin typeface="Arial"/>
                <a:ea typeface="Arial"/>
                <a:cs typeface="Arial"/>
                <a:sym typeface="Arial"/>
              </a:defRPr>
            </a:lvl4pPr>
            <a:lvl5pPr marL="2286000" lvl="4" indent="-228600" algn="l">
              <a:lnSpc>
                <a:spcPct val="90000"/>
              </a:lnSpc>
              <a:spcBef>
                <a:spcPts val="500"/>
              </a:spcBef>
              <a:spcAft>
                <a:spcPts val="0"/>
              </a:spcAft>
              <a:buClr>
                <a:schemeClr val="dk1"/>
              </a:buClr>
              <a:buSzPts val="1800"/>
              <a:buNone/>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5" name="Google Shape;55;p28" descr="A colorful heart shaped logo&#10;&#10;Description automatically generated"/>
          <p:cNvPicPr preferRelativeResize="0"/>
          <p:nvPr/>
        </p:nvPicPr>
        <p:blipFill rotWithShape="1">
          <a:blip r:embed="rId2">
            <a:alphaModFix/>
          </a:blip>
          <a:srcRect/>
          <a:stretch/>
        </p:blipFill>
        <p:spPr>
          <a:xfrm>
            <a:off x="94268" y="6036193"/>
            <a:ext cx="1828800" cy="64872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1"/>
        </a:solidFill>
        <a:effectLst/>
      </p:bgPr>
    </p:bg>
    <p:spTree>
      <p:nvGrpSpPr>
        <p:cNvPr id="1" name="Shape 56"/>
        <p:cNvGrpSpPr/>
        <p:nvPr/>
      </p:nvGrpSpPr>
      <p:grpSpPr>
        <a:xfrm>
          <a:off x="0" y="0"/>
          <a:ext cx="0" cy="0"/>
          <a:chOff x="0" y="0"/>
          <a:chExt cx="0" cy="0"/>
        </a:xfrm>
      </p:grpSpPr>
      <p:sp>
        <p:nvSpPr>
          <p:cNvPr id="57" name="Google Shape;57;p29"/>
          <p:cNvSpPr txBox="1">
            <a:spLocks noGrp="1"/>
          </p:cNvSpPr>
          <p:nvPr>
            <p:ph type="title"/>
          </p:nvPr>
        </p:nvSpPr>
        <p:spPr>
          <a:xfrm>
            <a:off x="1798721" y="1684338"/>
            <a:ext cx="8594558" cy="281046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lt1"/>
              </a:buClr>
              <a:buSzPts val="4600"/>
              <a:buFont typeface="Arial"/>
              <a:buNone/>
              <a:defRPr sz="46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9"/>
          <p:cNvSpPr txBox="1">
            <a:spLocks noGrp="1"/>
          </p:cNvSpPr>
          <p:nvPr>
            <p:ph type="body" idx="1"/>
          </p:nvPr>
        </p:nvSpPr>
        <p:spPr>
          <a:xfrm>
            <a:off x="381000" y="519405"/>
            <a:ext cx="1364297" cy="109452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5B2261"/>
              </a:buClr>
              <a:buSzPts val="23900"/>
              <a:buNone/>
              <a:defRPr sz="23900" b="1">
                <a:solidFill>
                  <a:srgbClr val="5B2261"/>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2400"/>
              <a:buNone/>
              <a:defRPr b="1">
                <a:solidFill>
                  <a:schemeClr val="lt1"/>
                </a:solidFill>
                <a:latin typeface="Arial"/>
                <a:ea typeface="Arial"/>
                <a:cs typeface="Arial"/>
                <a:sym typeface="Arial"/>
              </a:defRPr>
            </a:lvl2pPr>
            <a:lvl3pPr marL="1371600" lvl="2" indent="-228600" algn="l">
              <a:lnSpc>
                <a:spcPct val="90000"/>
              </a:lnSpc>
              <a:spcBef>
                <a:spcPts val="500"/>
              </a:spcBef>
              <a:spcAft>
                <a:spcPts val="0"/>
              </a:spcAft>
              <a:buClr>
                <a:schemeClr val="lt1"/>
              </a:buClr>
              <a:buSzPts val="2000"/>
              <a:buNone/>
              <a:defRPr b="1">
                <a:solidFill>
                  <a:schemeClr val="lt1"/>
                </a:solidFill>
                <a:latin typeface="Arial"/>
                <a:ea typeface="Arial"/>
                <a:cs typeface="Arial"/>
                <a:sym typeface="Arial"/>
              </a:defRPr>
            </a:lvl3pPr>
            <a:lvl4pPr marL="1828800" lvl="3" indent="-228600" algn="l">
              <a:lnSpc>
                <a:spcPct val="90000"/>
              </a:lnSpc>
              <a:spcBef>
                <a:spcPts val="500"/>
              </a:spcBef>
              <a:spcAft>
                <a:spcPts val="0"/>
              </a:spcAft>
              <a:buClr>
                <a:schemeClr val="lt1"/>
              </a:buClr>
              <a:buSzPts val="1800"/>
              <a:buNone/>
              <a:defRPr b="1">
                <a:solidFill>
                  <a:schemeClr val="lt1"/>
                </a:solidFill>
                <a:latin typeface="Arial"/>
                <a:ea typeface="Arial"/>
                <a:cs typeface="Arial"/>
                <a:sym typeface="Arial"/>
              </a:defRPr>
            </a:lvl4pPr>
            <a:lvl5pPr marL="2286000" lvl="4" indent="-228600" algn="l">
              <a:lnSpc>
                <a:spcPct val="90000"/>
              </a:lnSpc>
              <a:spcBef>
                <a:spcPts val="500"/>
              </a:spcBef>
              <a:spcAft>
                <a:spcPts val="0"/>
              </a:spcAft>
              <a:buClr>
                <a:schemeClr val="lt1"/>
              </a:buClr>
              <a:buSzPts val="1800"/>
              <a:buNone/>
              <a:defRPr b="1">
                <a:solidFill>
                  <a:schemeClr val="l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29"/>
          <p:cNvSpPr txBox="1">
            <a:spLocks noGrp="1"/>
          </p:cNvSpPr>
          <p:nvPr>
            <p:ph type="body" idx="2"/>
          </p:nvPr>
        </p:nvSpPr>
        <p:spPr>
          <a:xfrm>
            <a:off x="6881813" y="4494213"/>
            <a:ext cx="3511550" cy="679450"/>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2000"/>
              <a:buNone/>
              <a:defRPr sz="2000">
                <a:solidFill>
                  <a:schemeClr val="lt1"/>
                </a:solidFill>
                <a:latin typeface="Arial"/>
                <a:ea typeface="Arial"/>
                <a:cs typeface="Arial"/>
                <a:sym typeface="Arial"/>
              </a:defRPr>
            </a:lvl1pPr>
            <a:lvl2pPr marL="914400" lvl="1" indent="-228600" algn="r">
              <a:lnSpc>
                <a:spcPct val="90000"/>
              </a:lnSpc>
              <a:spcBef>
                <a:spcPts val="500"/>
              </a:spcBef>
              <a:spcAft>
                <a:spcPts val="0"/>
              </a:spcAft>
              <a:buClr>
                <a:schemeClr val="lt1"/>
              </a:buClr>
              <a:buSzPts val="1800"/>
              <a:buNone/>
              <a:defRPr sz="1800">
                <a:solidFill>
                  <a:schemeClr val="lt1"/>
                </a:solidFill>
                <a:latin typeface="Arial"/>
                <a:ea typeface="Arial"/>
                <a:cs typeface="Arial"/>
                <a:sym typeface="Arial"/>
              </a:defRPr>
            </a:lvl2pPr>
            <a:lvl3pPr marL="1371600" lvl="2" indent="-228600" algn="r">
              <a:lnSpc>
                <a:spcPct val="90000"/>
              </a:lnSpc>
              <a:spcBef>
                <a:spcPts val="500"/>
              </a:spcBef>
              <a:spcAft>
                <a:spcPts val="0"/>
              </a:spcAft>
              <a:buClr>
                <a:schemeClr val="lt1"/>
              </a:buClr>
              <a:buSzPts val="1600"/>
              <a:buNone/>
              <a:defRPr sz="1600">
                <a:solidFill>
                  <a:schemeClr val="lt1"/>
                </a:solidFill>
                <a:latin typeface="Arial"/>
                <a:ea typeface="Arial"/>
                <a:cs typeface="Arial"/>
                <a:sym typeface="Arial"/>
              </a:defRPr>
            </a:lvl3pPr>
            <a:lvl4pPr marL="1828800" lvl="3" indent="-228600" algn="r">
              <a:lnSpc>
                <a:spcPct val="90000"/>
              </a:lnSpc>
              <a:spcBef>
                <a:spcPts val="500"/>
              </a:spcBef>
              <a:spcAft>
                <a:spcPts val="0"/>
              </a:spcAft>
              <a:buClr>
                <a:schemeClr val="lt1"/>
              </a:buClr>
              <a:buSzPts val="1400"/>
              <a:buNone/>
              <a:defRPr sz="1400">
                <a:solidFill>
                  <a:schemeClr val="lt1"/>
                </a:solidFill>
                <a:latin typeface="Arial"/>
                <a:ea typeface="Arial"/>
                <a:cs typeface="Arial"/>
                <a:sym typeface="Arial"/>
              </a:defRPr>
            </a:lvl4pPr>
            <a:lvl5pPr marL="2286000" lvl="4" indent="-228600" algn="r">
              <a:lnSpc>
                <a:spcPct val="90000"/>
              </a:lnSpc>
              <a:spcBef>
                <a:spcPts val="500"/>
              </a:spcBef>
              <a:spcAft>
                <a:spcPts val="0"/>
              </a:spcAft>
              <a:buClr>
                <a:schemeClr val="lt1"/>
              </a:buClr>
              <a:buSzPts val="1400"/>
              <a:buNone/>
              <a:defRPr sz="1400">
                <a:solidFill>
                  <a:schemeClr val="l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9"/>
          <p:cNvSpPr txBox="1">
            <a:spLocks noGrp="1"/>
          </p:cNvSpPr>
          <p:nvPr>
            <p:ph type="body" idx="3"/>
          </p:nvPr>
        </p:nvSpPr>
        <p:spPr>
          <a:xfrm>
            <a:off x="10609104" y="3399692"/>
            <a:ext cx="1364297" cy="109452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5B2261"/>
              </a:buClr>
              <a:buSzPts val="23900"/>
              <a:buNone/>
              <a:defRPr sz="23900" b="1">
                <a:solidFill>
                  <a:srgbClr val="5B2261"/>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2400"/>
              <a:buNone/>
              <a:defRPr b="1">
                <a:solidFill>
                  <a:schemeClr val="lt1"/>
                </a:solidFill>
                <a:latin typeface="Arial"/>
                <a:ea typeface="Arial"/>
                <a:cs typeface="Arial"/>
                <a:sym typeface="Arial"/>
              </a:defRPr>
            </a:lvl2pPr>
            <a:lvl3pPr marL="1371600" lvl="2" indent="-228600" algn="l">
              <a:lnSpc>
                <a:spcPct val="90000"/>
              </a:lnSpc>
              <a:spcBef>
                <a:spcPts val="500"/>
              </a:spcBef>
              <a:spcAft>
                <a:spcPts val="0"/>
              </a:spcAft>
              <a:buClr>
                <a:schemeClr val="lt1"/>
              </a:buClr>
              <a:buSzPts val="2000"/>
              <a:buNone/>
              <a:defRPr b="1">
                <a:solidFill>
                  <a:schemeClr val="lt1"/>
                </a:solidFill>
                <a:latin typeface="Arial"/>
                <a:ea typeface="Arial"/>
                <a:cs typeface="Arial"/>
                <a:sym typeface="Arial"/>
              </a:defRPr>
            </a:lvl3pPr>
            <a:lvl4pPr marL="1828800" lvl="3" indent="-228600" algn="l">
              <a:lnSpc>
                <a:spcPct val="90000"/>
              </a:lnSpc>
              <a:spcBef>
                <a:spcPts val="500"/>
              </a:spcBef>
              <a:spcAft>
                <a:spcPts val="0"/>
              </a:spcAft>
              <a:buClr>
                <a:schemeClr val="lt1"/>
              </a:buClr>
              <a:buSzPts val="1800"/>
              <a:buNone/>
              <a:defRPr b="1">
                <a:solidFill>
                  <a:schemeClr val="lt1"/>
                </a:solidFill>
                <a:latin typeface="Arial"/>
                <a:ea typeface="Arial"/>
                <a:cs typeface="Arial"/>
                <a:sym typeface="Arial"/>
              </a:defRPr>
            </a:lvl4pPr>
            <a:lvl5pPr marL="2286000" lvl="4" indent="-228600" algn="l">
              <a:lnSpc>
                <a:spcPct val="90000"/>
              </a:lnSpc>
              <a:spcBef>
                <a:spcPts val="500"/>
              </a:spcBef>
              <a:spcAft>
                <a:spcPts val="0"/>
              </a:spcAft>
              <a:buClr>
                <a:schemeClr val="lt1"/>
              </a:buClr>
              <a:buSzPts val="1800"/>
              <a:buNone/>
              <a:defRPr b="1">
                <a:solidFill>
                  <a:schemeClr val="l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1" name="Google Shape;61;p29" descr="A colorful heart shaped logo&#10;&#10;Description automatically generated"/>
          <p:cNvPicPr preferRelativeResize="0"/>
          <p:nvPr/>
        </p:nvPicPr>
        <p:blipFill rotWithShape="1">
          <a:blip r:embed="rId2">
            <a:alphaModFix/>
          </a:blip>
          <a:srcRect/>
          <a:stretch/>
        </p:blipFill>
        <p:spPr>
          <a:xfrm>
            <a:off x="94268" y="6036193"/>
            <a:ext cx="1828800" cy="64872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am">
  <p:cSld name="Team">
    <p:spTree>
      <p:nvGrpSpPr>
        <p:cNvPr id="1" name="Shape 62"/>
        <p:cNvGrpSpPr/>
        <p:nvPr/>
      </p:nvGrpSpPr>
      <p:grpSpPr>
        <a:xfrm>
          <a:off x="0" y="0"/>
          <a:ext cx="0" cy="0"/>
          <a:chOff x="0" y="0"/>
          <a:chExt cx="0" cy="0"/>
        </a:xfrm>
      </p:grpSpPr>
      <p:sp>
        <p:nvSpPr>
          <p:cNvPr id="63" name="Google Shape;63;p30"/>
          <p:cNvSpPr/>
          <p:nvPr/>
        </p:nvSpPr>
        <p:spPr>
          <a:xfrm>
            <a:off x="0" y="-1664"/>
            <a:ext cx="9857012" cy="685966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 name="Google Shape;64;p30"/>
          <p:cNvSpPr txBox="1">
            <a:spLocks noGrp="1"/>
          </p:cNvSpPr>
          <p:nvPr>
            <p:ph type="title"/>
          </p:nvPr>
        </p:nvSpPr>
        <p:spPr>
          <a:xfrm>
            <a:off x="750430" y="381000"/>
            <a:ext cx="8401624" cy="1325563"/>
          </a:xfrm>
          <a:prstGeom prst="rect">
            <a:avLst/>
          </a:prstGeom>
          <a:noFill/>
          <a:ln>
            <a:noFill/>
          </a:ln>
        </p:spPr>
        <p:txBody>
          <a:bodyPr spcFirstLastPara="1" wrap="square" lIns="0" tIns="45700" rIns="91425" bIns="45700" anchor="b" anchorCtr="0">
            <a:noAutofit/>
          </a:bodyPr>
          <a:lstStyle>
            <a:lvl1pPr lvl="0" algn="l">
              <a:lnSpc>
                <a:spcPct val="90000"/>
              </a:lnSpc>
              <a:spcBef>
                <a:spcPts val="0"/>
              </a:spcBef>
              <a:spcAft>
                <a:spcPts val="0"/>
              </a:spcAft>
              <a:buClr>
                <a:schemeClr val="dk1"/>
              </a:buClr>
              <a:buSzPts val="4800"/>
              <a:buFont typeface="Arial"/>
              <a:buNone/>
              <a:defRPr sz="48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0"/>
          <p:cNvSpPr>
            <a:spLocks noGrp="1"/>
          </p:cNvSpPr>
          <p:nvPr>
            <p:ph type="pic" idx="2"/>
          </p:nvPr>
        </p:nvSpPr>
        <p:spPr>
          <a:xfrm>
            <a:off x="750429" y="2227758"/>
            <a:ext cx="1200374" cy="1201242"/>
          </a:xfrm>
          <a:prstGeom prst="rect">
            <a:avLst/>
          </a:prstGeom>
          <a:noFill/>
          <a:ln>
            <a:noFill/>
          </a:ln>
        </p:spPr>
      </p:sp>
      <p:sp>
        <p:nvSpPr>
          <p:cNvPr id="66" name="Google Shape;66;p30"/>
          <p:cNvSpPr txBox="1">
            <a:spLocks noGrp="1"/>
          </p:cNvSpPr>
          <p:nvPr>
            <p:ph type="body" idx="1"/>
          </p:nvPr>
        </p:nvSpPr>
        <p:spPr>
          <a:xfrm>
            <a:off x="2123351" y="2426400"/>
            <a:ext cx="2281237" cy="347662"/>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800"/>
              <a:buNone/>
              <a:defRPr sz="1800" b="1">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30"/>
          <p:cNvSpPr txBox="1">
            <a:spLocks noGrp="1"/>
          </p:cNvSpPr>
          <p:nvPr>
            <p:ph type="body" idx="3"/>
          </p:nvPr>
        </p:nvSpPr>
        <p:spPr>
          <a:xfrm>
            <a:off x="2123350" y="2811646"/>
            <a:ext cx="2281237" cy="3476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30"/>
          <p:cNvSpPr>
            <a:spLocks noGrp="1"/>
          </p:cNvSpPr>
          <p:nvPr>
            <p:ph type="pic" idx="4"/>
          </p:nvPr>
        </p:nvSpPr>
        <p:spPr>
          <a:xfrm>
            <a:off x="5495813" y="2227758"/>
            <a:ext cx="1200374" cy="1201242"/>
          </a:xfrm>
          <a:prstGeom prst="rect">
            <a:avLst/>
          </a:prstGeom>
          <a:noFill/>
          <a:ln>
            <a:noFill/>
          </a:ln>
        </p:spPr>
      </p:sp>
      <p:sp>
        <p:nvSpPr>
          <p:cNvPr id="69" name="Google Shape;69;p30"/>
          <p:cNvSpPr txBox="1">
            <a:spLocks noGrp="1"/>
          </p:cNvSpPr>
          <p:nvPr>
            <p:ph type="body" idx="5"/>
          </p:nvPr>
        </p:nvSpPr>
        <p:spPr>
          <a:xfrm>
            <a:off x="6870817" y="2422565"/>
            <a:ext cx="2281237" cy="347662"/>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800"/>
              <a:buNone/>
              <a:defRPr sz="1800" b="1">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30"/>
          <p:cNvSpPr txBox="1">
            <a:spLocks noGrp="1"/>
          </p:cNvSpPr>
          <p:nvPr>
            <p:ph type="body" idx="6"/>
          </p:nvPr>
        </p:nvSpPr>
        <p:spPr>
          <a:xfrm>
            <a:off x="6870816" y="2807811"/>
            <a:ext cx="2281237" cy="3476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0"/>
          <p:cNvSpPr>
            <a:spLocks noGrp="1"/>
          </p:cNvSpPr>
          <p:nvPr>
            <p:ph type="pic" idx="7"/>
          </p:nvPr>
        </p:nvSpPr>
        <p:spPr>
          <a:xfrm>
            <a:off x="750429" y="4254273"/>
            <a:ext cx="1200374" cy="1201242"/>
          </a:xfrm>
          <a:prstGeom prst="rect">
            <a:avLst/>
          </a:prstGeom>
          <a:noFill/>
          <a:ln>
            <a:noFill/>
          </a:ln>
        </p:spPr>
      </p:sp>
      <p:sp>
        <p:nvSpPr>
          <p:cNvPr id="72" name="Google Shape;72;p30"/>
          <p:cNvSpPr txBox="1">
            <a:spLocks noGrp="1"/>
          </p:cNvSpPr>
          <p:nvPr>
            <p:ph type="body" idx="8"/>
          </p:nvPr>
        </p:nvSpPr>
        <p:spPr>
          <a:xfrm>
            <a:off x="2123351" y="4498793"/>
            <a:ext cx="2281237" cy="347662"/>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800"/>
              <a:buNone/>
              <a:defRPr sz="1800" b="1">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30"/>
          <p:cNvSpPr txBox="1">
            <a:spLocks noGrp="1"/>
          </p:cNvSpPr>
          <p:nvPr>
            <p:ph type="body" idx="9"/>
          </p:nvPr>
        </p:nvSpPr>
        <p:spPr>
          <a:xfrm>
            <a:off x="2123350" y="4884039"/>
            <a:ext cx="2281237" cy="3476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30"/>
          <p:cNvSpPr>
            <a:spLocks noGrp="1"/>
          </p:cNvSpPr>
          <p:nvPr>
            <p:ph type="pic" idx="13"/>
          </p:nvPr>
        </p:nvSpPr>
        <p:spPr>
          <a:xfrm>
            <a:off x="5495813" y="4254273"/>
            <a:ext cx="1200374" cy="1201242"/>
          </a:xfrm>
          <a:prstGeom prst="rect">
            <a:avLst/>
          </a:prstGeom>
          <a:noFill/>
          <a:ln>
            <a:noFill/>
          </a:ln>
        </p:spPr>
      </p:sp>
      <p:sp>
        <p:nvSpPr>
          <p:cNvPr id="75" name="Google Shape;75;p30"/>
          <p:cNvSpPr txBox="1">
            <a:spLocks noGrp="1"/>
          </p:cNvSpPr>
          <p:nvPr>
            <p:ph type="body" idx="14"/>
          </p:nvPr>
        </p:nvSpPr>
        <p:spPr>
          <a:xfrm>
            <a:off x="6870817" y="4498793"/>
            <a:ext cx="2281237" cy="347662"/>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800"/>
              <a:buNone/>
              <a:defRPr sz="1800" b="1">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0"/>
          <p:cNvSpPr txBox="1">
            <a:spLocks noGrp="1"/>
          </p:cNvSpPr>
          <p:nvPr>
            <p:ph type="body" idx="15"/>
          </p:nvPr>
        </p:nvSpPr>
        <p:spPr>
          <a:xfrm>
            <a:off x="6870816" y="4884039"/>
            <a:ext cx="2281237" cy="3476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0"/>
          <p:cNvSpPr/>
          <p:nvPr/>
        </p:nvSpPr>
        <p:spPr>
          <a:xfrm flipH="1">
            <a:off x="10866436" y="1879977"/>
            <a:ext cx="1325563" cy="1325563"/>
          </a:xfrm>
          <a:custGeom>
            <a:avLst/>
            <a:gdLst/>
            <a:ahLst/>
            <a:cxnLst/>
            <a:rect l="l" t="t" r="r" b="b"/>
            <a:pathLst>
              <a:path w="1167493" h="1167493" extrusionOk="0">
                <a:moveTo>
                  <a:pt x="0" y="0"/>
                </a:moveTo>
                <a:lnTo>
                  <a:pt x="1167493" y="0"/>
                </a:lnTo>
                <a:cubicBezTo>
                  <a:pt x="522704" y="0"/>
                  <a:pt x="0" y="522704"/>
                  <a:pt x="0" y="1167493"/>
                </a:cubicBez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8" name="Google Shape;78;p30"/>
          <p:cNvSpPr/>
          <p:nvPr/>
        </p:nvSpPr>
        <p:spPr>
          <a:xfrm>
            <a:off x="10334091" y="2737752"/>
            <a:ext cx="1380830" cy="138083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9" name="Google Shape;79;p30"/>
          <p:cNvSpPr/>
          <p:nvPr/>
        </p:nvSpPr>
        <p:spPr>
          <a:xfrm rot="10800000" flipH="1">
            <a:off x="9857012" y="3651505"/>
            <a:ext cx="1325563" cy="1325563"/>
          </a:xfrm>
          <a:custGeom>
            <a:avLst/>
            <a:gdLst/>
            <a:ahLst/>
            <a:cxnLst/>
            <a:rect l="l" t="t" r="r" b="b"/>
            <a:pathLst>
              <a:path w="1167493" h="1167493" extrusionOk="0">
                <a:moveTo>
                  <a:pt x="0" y="0"/>
                </a:moveTo>
                <a:lnTo>
                  <a:pt x="1167493" y="0"/>
                </a:lnTo>
                <a:cubicBezTo>
                  <a:pt x="522704" y="0"/>
                  <a:pt x="0" y="522704"/>
                  <a:pt x="0" y="1167493"/>
                </a:cubicBez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0" name="Google Shape;80;p30" descr="A colorful heart shaped logo&#10;&#10;Description automatically generated"/>
          <p:cNvPicPr preferRelativeResize="0"/>
          <p:nvPr/>
        </p:nvPicPr>
        <p:blipFill rotWithShape="1">
          <a:blip r:embed="rId2">
            <a:alphaModFix/>
          </a:blip>
          <a:srcRect/>
          <a:stretch/>
        </p:blipFill>
        <p:spPr>
          <a:xfrm>
            <a:off x="94268" y="6036193"/>
            <a:ext cx="1828800" cy="64872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Whole team">
  <p:cSld name="Whole team">
    <p:bg>
      <p:bgPr>
        <a:solidFill>
          <a:schemeClr val="accent2"/>
        </a:solidFill>
        <a:effectLst/>
      </p:bgPr>
    </p:bg>
    <p:spTree>
      <p:nvGrpSpPr>
        <p:cNvPr id="1" name="Shape 81"/>
        <p:cNvGrpSpPr/>
        <p:nvPr/>
      </p:nvGrpSpPr>
      <p:grpSpPr>
        <a:xfrm>
          <a:off x="0" y="0"/>
          <a:ext cx="0" cy="0"/>
          <a:chOff x="0" y="0"/>
          <a:chExt cx="0" cy="0"/>
        </a:xfrm>
      </p:grpSpPr>
      <p:sp>
        <p:nvSpPr>
          <p:cNvPr id="82" name="Google Shape;82;p31"/>
          <p:cNvSpPr txBox="1">
            <a:spLocks noGrp="1"/>
          </p:cNvSpPr>
          <p:nvPr>
            <p:ph type="title"/>
          </p:nvPr>
        </p:nvSpPr>
        <p:spPr>
          <a:xfrm>
            <a:off x="750430" y="381000"/>
            <a:ext cx="10678142" cy="1325563"/>
          </a:xfrm>
          <a:prstGeom prst="rect">
            <a:avLst/>
          </a:prstGeom>
          <a:noFill/>
          <a:ln>
            <a:noFill/>
          </a:ln>
        </p:spPr>
        <p:txBody>
          <a:bodyPr spcFirstLastPara="1" wrap="square" lIns="0" tIns="45700" rIns="91425" bIns="45700" anchor="b" anchorCtr="0">
            <a:noAutofit/>
          </a:bodyPr>
          <a:lstStyle>
            <a:lvl1pPr lvl="0" algn="l">
              <a:lnSpc>
                <a:spcPct val="90000"/>
              </a:lnSpc>
              <a:spcBef>
                <a:spcPts val="0"/>
              </a:spcBef>
              <a:spcAft>
                <a:spcPts val="0"/>
              </a:spcAft>
              <a:buClr>
                <a:schemeClr val="dk1"/>
              </a:buClr>
              <a:buSzPts val="4800"/>
              <a:buFont typeface="Arial"/>
              <a:buNone/>
              <a:defRPr sz="48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1"/>
          <p:cNvSpPr>
            <a:spLocks noGrp="1"/>
          </p:cNvSpPr>
          <p:nvPr>
            <p:ph type="pic" idx="2"/>
          </p:nvPr>
        </p:nvSpPr>
        <p:spPr>
          <a:xfrm>
            <a:off x="750429" y="2068734"/>
            <a:ext cx="904987" cy="905641"/>
          </a:xfrm>
          <a:prstGeom prst="rect">
            <a:avLst/>
          </a:prstGeom>
          <a:noFill/>
          <a:ln>
            <a:noFill/>
          </a:ln>
        </p:spPr>
      </p:sp>
      <p:sp>
        <p:nvSpPr>
          <p:cNvPr id="84" name="Google Shape;84;p31"/>
          <p:cNvSpPr txBox="1">
            <a:spLocks noGrp="1"/>
          </p:cNvSpPr>
          <p:nvPr>
            <p:ph type="body" idx="1"/>
          </p:nvPr>
        </p:nvSpPr>
        <p:spPr>
          <a:xfrm>
            <a:off x="750430" y="2994545"/>
            <a:ext cx="2281237" cy="347662"/>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800"/>
              <a:buNone/>
              <a:defRPr sz="1800" b="1">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31"/>
          <p:cNvSpPr txBox="1">
            <a:spLocks noGrp="1"/>
          </p:cNvSpPr>
          <p:nvPr>
            <p:ph type="body" idx="3"/>
          </p:nvPr>
        </p:nvSpPr>
        <p:spPr>
          <a:xfrm>
            <a:off x="750429" y="3379791"/>
            <a:ext cx="2281237" cy="3476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31"/>
          <p:cNvSpPr>
            <a:spLocks noGrp="1"/>
          </p:cNvSpPr>
          <p:nvPr>
            <p:ph type="pic" idx="4"/>
          </p:nvPr>
        </p:nvSpPr>
        <p:spPr>
          <a:xfrm>
            <a:off x="3549397" y="2068734"/>
            <a:ext cx="904987" cy="905641"/>
          </a:xfrm>
          <a:prstGeom prst="rect">
            <a:avLst/>
          </a:prstGeom>
          <a:noFill/>
          <a:ln>
            <a:noFill/>
          </a:ln>
        </p:spPr>
      </p:sp>
      <p:sp>
        <p:nvSpPr>
          <p:cNvPr id="87" name="Google Shape;87;p31"/>
          <p:cNvSpPr txBox="1">
            <a:spLocks noGrp="1"/>
          </p:cNvSpPr>
          <p:nvPr>
            <p:ph type="body" idx="5"/>
          </p:nvPr>
        </p:nvSpPr>
        <p:spPr>
          <a:xfrm>
            <a:off x="3549398" y="2994545"/>
            <a:ext cx="2281237" cy="347662"/>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800"/>
              <a:buNone/>
              <a:defRPr sz="1800" b="1">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31"/>
          <p:cNvSpPr txBox="1">
            <a:spLocks noGrp="1"/>
          </p:cNvSpPr>
          <p:nvPr>
            <p:ph type="body" idx="6"/>
          </p:nvPr>
        </p:nvSpPr>
        <p:spPr>
          <a:xfrm>
            <a:off x="3549397" y="3379791"/>
            <a:ext cx="2281237" cy="3476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31"/>
          <p:cNvSpPr>
            <a:spLocks noGrp="1"/>
          </p:cNvSpPr>
          <p:nvPr>
            <p:ph type="pic" idx="7"/>
          </p:nvPr>
        </p:nvSpPr>
        <p:spPr>
          <a:xfrm>
            <a:off x="6348367" y="2068734"/>
            <a:ext cx="904987" cy="905641"/>
          </a:xfrm>
          <a:prstGeom prst="rect">
            <a:avLst/>
          </a:prstGeom>
          <a:noFill/>
          <a:ln>
            <a:noFill/>
          </a:ln>
        </p:spPr>
      </p:sp>
      <p:sp>
        <p:nvSpPr>
          <p:cNvPr id="90" name="Google Shape;90;p31"/>
          <p:cNvSpPr txBox="1">
            <a:spLocks noGrp="1"/>
          </p:cNvSpPr>
          <p:nvPr>
            <p:ph type="body" idx="8"/>
          </p:nvPr>
        </p:nvSpPr>
        <p:spPr>
          <a:xfrm>
            <a:off x="6348368" y="2994545"/>
            <a:ext cx="2281237" cy="347662"/>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800"/>
              <a:buNone/>
              <a:defRPr sz="1800" b="1">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1"/>
          <p:cNvSpPr txBox="1">
            <a:spLocks noGrp="1"/>
          </p:cNvSpPr>
          <p:nvPr>
            <p:ph type="body" idx="9"/>
          </p:nvPr>
        </p:nvSpPr>
        <p:spPr>
          <a:xfrm>
            <a:off x="6348367" y="3379791"/>
            <a:ext cx="2281237" cy="3476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1"/>
          <p:cNvSpPr>
            <a:spLocks noGrp="1"/>
          </p:cNvSpPr>
          <p:nvPr>
            <p:ph type="pic" idx="13"/>
          </p:nvPr>
        </p:nvSpPr>
        <p:spPr>
          <a:xfrm>
            <a:off x="9147335" y="2068734"/>
            <a:ext cx="904987" cy="905641"/>
          </a:xfrm>
          <a:prstGeom prst="rect">
            <a:avLst/>
          </a:prstGeom>
          <a:noFill/>
          <a:ln>
            <a:noFill/>
          </a:ln>
        </p:spPr>
      </p:sp>
      <p:sp>
        <p:nvSpPr>
          <p:cNvPr id="93" name="Google Shape;93;p31"/>
          <p:cNvSpPr txBox="1">
            <a:spLocks noGrp="1"/>
          </p:cNvSpPr>
          <p:nvPr>
            <p:ph type="body" idx="14"/>
          </p:nvPr>
        </p:nvSpPr>
        <p:spPr>
          <a:xfrm>
            <a:off x="9147336" y="2994545"/>
            <a:ext cx="2281237" cy="347662"/>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800"/>
              <a:buNone/>
              <a:defRPr sz="1800" b="1">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31"/>
          <p:cNvSpPr txBox="1">
            <a:spLocks noGrp="1"/>
          </p:cNvSpPr>
          <p:nvPr>
            <p:ph type="body" idx="15"/>
          </p:nvPr>
        </p:nvSpPr>
        <p:spPr>
          <a:xfrm>
            <a:off x="9147335" y="3379791"/>
            <a:ext cx="2281237" cy="3476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31"/>
          <p:cNvSpPr>
            <a:spLocks noGrp="1"/>
          </p:cNvSpPr>
          <p:nvPr>
            <p:ph type="pic" idx="16"/>
          </p:nvPr>
        </p:nvSpPr>
        <p:spPr>
          <a:xfrm>
            <a:off x="750429" y="4118551"/>
            <a:ext cx="904987" cy="905641"/>
          </a:xfrm>
          <a:prstGeom prst="rect">
            <a:avLst/>
          </a:prstGeom>
          <a:noFill/>
          <a:ln>
            <a:noFill/>
          </a:ln>
        </p:spPr>
      </p:sp>
      <p:sp>
        <p:nvSpPr>
          <p:cNvPr id="96" name="Google Shape;96;p31"/>
          <p:cNvSpPr txBox="1">
            <a:spLocks noGrp="1"/>
          </p:cNvSpPr>
          <p:nvPr>
            <p:ph type="body" idx="17"/>
          </p:nvPr>
        </p:nvSpPr>
        <p:spPr>
          <a:xfrm>
            <a:off x="750430" y="5044362"/>
            <a:ext cx="2281237" cy="347662"/>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800"/>
              <a:buNone/>
              <a:defRPr sz="1800" b="1">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31"/>
          <p:cNvSpPr txBox="1">
            <a:spLocks noGrp="1"/>
          </p:cNvSpPr>
          <p:nvPr>
            <p:ph type="body" idx="18"/>
          </p:nvPr>
        </p:nvSpPr>
        <p:spPr>
          <a:xfrm>
            <a:off x="750429" y="5429608"/>
            <a:ext cx="2281237" cy="3476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31"/>
          <p:cNvSpPr>
            <a:spLocks noGrp="1"/>
          </p:cNvSpPr>
          <p:nvPr>
            <p:ph type="pic" idx="19"/>
          </p:nvPr>
        </p:nvSpPr>
        <p:spPr>
          <a:xfrm>
            <a:off x="3549397" y="4118551"/>
            <a:ext cx="904987" cy="905641"/>
          </a:xfrm>
          <a:prstGeom prst="rect">
            <a:avLst/>
          </a:prstGeom>
          <a:noFill/>
          <a:ln>
            <a:noFill/>
          </a:ln>
        </p:spPr>
      </p:sp>
      <p:sp>
        <p:nvSpPr>
          <p:cNvPr id="99" name="Google Shape;99;p31"/>
          <p:cNvSpPr txBox="1">
            <a:spLocks noGrp="1"/>
          </p:cNvSpPr>
          <p:nvPr>
            <p:ph type="body" idx="20"/>
          </p:nvPr>
        </p:nvSpPr>
        <p:spPr>
          <a:xfrm>
            <a:off x="3549398" y="5044362"/>
            <a:ext cx="2281237" cy="347662"/>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800"/>
              <a:buNone/>
              <a:defRPr sz="1800" b="1">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31"/>
          <p:cNvSpPr txBox="1">
            <a:spLocks noGrp="1"/>
          </p:cNvSpPr>
          <p:nvPr>
            <p:ph type="body" idx="21"/>
          </p:nvPr>
        </p:nvSpPr>
        <p:spPr>
          <a:xfrm>
            <a:off x="3549397" y="5429608"/>
            <a:ext cx="2281237" cy="3476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31"/>
          <p:cNvSpPr>
            <a:spLocks noGrp="1"/>
          </p:cNvSpPr>
          <p:nvPr>
            <p:ph type="pic" idx="22"/>
          </p:nvPr>
        </p:nvSpPr>
        <p:spPr>
          <a:xfrm>
            <a:off x="6348367" y="4118551"/>
            <a:ext cx="904987" cy="905641"/>
          </a:xfrm>
          <a:prstGeom prst="rect">
            <a:avLst/>
          </a:prstGeom>
          <a:noFill/>
          <a:ln>
            <a:noFill/>
          </a:ln>
        </p:spPr>
      </p:sp>
      <p:sp>
        <p:nvSpPr>
          <p:cNvPr id="102" name="Google Shape;102;p31"/>
          <p:cNvSpPr txBox="1">
            <a:spLocks noGrp="1"/>
          </p:cNvSpPr>
          <p:nvPr>
            <p:ph type="body" idx="23"/>
          </p:nvPr>
        </p:nvSpPr>
        <p:spPr>
          <a:xfrm>
            <a:off x="6348368" y="5044362"/>
            <a:ext cx="2281237" cy="347662"/>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800"/>
              <a:buNone/>
              <a:defRPr sz="1800" b="1">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31"/>
          <p:cNvSpPr txBox="1">
            <a:spLocks noGrp="1"/>
          </p:cNvSpPr>
          <p:nvPr>
            <p:ph type="body" idx="24"/>
          </p:nvPr>
        </p:nvSpPr>
        <p:spPr>
          <a:xfrm>
            <a:off x="6348367" y="5429608"/>
            <a:ext cx="2281237" cy="3476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31"/>
          <p:cNvSpPr>
            <a:spLocks noGrp="1"/>
          </p:cNvSpPr>
          <p:nvPr>
            <p:ph type="pic" idx="25"/>
          </p:nvPr>
        </p:nvSpPr>
        <p:spPr>
          <a:xfrm>
            <a:off x="9147335" y="4118551"/>
            <a:ext cx="904987" cy="905641"/>
          </a:xfrm>
          <a:prstGeom prst="rect">
            <a:avLst/>
          </a:prstGeom>
          <a:noFill/>
          <a:ln>
            <a:noFill/>
          </a:ln>
        </p:spPr>
      </p:sp>
      <p:sp>
        <p:nvSpPr>
          <p:cNvPr id="105" name="Google Shape;105;p31"/>
          <p:cNvSpPr txBox="1">
            <a:spLocks noGrp="1"/>
          </p:cNvSpPr>
          <p:nvPr>
            <p:ph type="body" idx="26"/>
          </p:nvPr>
        </p:nvSpPr>
        <p:spPr>
          <a:xfrm>
            <a:off x="9147336" y="5044362"/>
            <a:ext cx="2281237" cy="347662"/>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800"/>
              <a:buNone/>
              <a:defRPr sz="1800" b="1">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31"/>
          <p:cNvSpPr txBox="1">
            <a:spLocks noGrp="1"/>
          </p:cNvSpPr>
          <p:nvPr>
            <p:ph type="body" idx="27"/>
          </p:nvPr>
        </p:nvSpPr>
        <p:spPr>
          <a:xfrm>
            <a:off x="9147335" y="5429608"/>
            <a:ext cx="2281237" cy="3476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7" name="Google Shape;107;p31" descr="A colorful heart shaped logo&#10;&#10;Description automatically generated"/>
          <p:cNvPicPr preferRelativeResize="0"/>
          <p:nvPr/>
        </p:nvPicPr>
        <p:blipFill rotWithShape="1">
          <a:blip r:embed="rId2">
            <a:alphaModFix/>
          </a:blip>
          <a:srcRect/>
          <a:stretch/>
        </p:blipFill>
        <p:spPr>
          <a:xfrm>
            <a:off x="9954706" y="244574"/>
            <a:ext cx="1828800" cy="64872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381000" y="381000"/>
            <a:ext cx="114300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2"/>
          <p:cNvSpPr txBox="1">
            <a:spLocks noGrp="1"/>
          </p:cNvSpPr>
          <p:nvPr>
            <p:ph type="body" idx="1"/>
          </p:nvPr>
        </p:nvSpPr>
        <p:spPr>
          <a:xfrm>
            <a:off x="381000" y="1825625"/>
            <a:ext cx="114300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2"/>
          <p:cNvSpPr txBox="1">
            <a:spLocks noGrp="1"/>
          </p:cNvSpPr>
          <p:nvPr>
            <p:ph type="dt" idx="10"/>
          </p:nvPr>
        </p:nvSpPr>
        <p:spPr>
          <a:xfrm>
            <a:off x="3810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22"/>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journeytogetherfdk.ca/charles-pascalwith-our-best-future-in-min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www.ontariocanada.com/registry/showAttachment.do?postingId=20628&amp;attachmentId=3071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
          <p:cNvSpPr txBox="1">
            <a:spLocks noGrp="1"/>
          </p:cNvSpPr>
          <p:nvPr>
            <p:ph type="ctrTitle"/>
          </p:nvPr>
        </p:nvSpPr>
        <p:spPr>
          <a:xfrm>
            <a:off x="2675782" y="1041400"/>
            <a:ext cx="7096933" cy="23876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Arial"/>
              <a:buNone/>
            </a:pPr>
            <a:r>
              <a:rPr lang="en-US"/>
              <a:t>Ottawa Carleton District School Board</a:t>
            </a:r>
            <a:endParaRPr/>
          </a:p>
        </p:txBody>
      </p:sp>
      <p:sp>
        <p:nvSpPr>
          <p:cNvPr id="142" name="Google Shape;142;p1"/>
          <p:cNvSpPr txBox="1">
            <a:spLocks noGrp="1"/>
          </p:cNvSpPr>
          <p:nvPr>
            <p:ph type="subTitle" idx="1"/>
          </p:nvPr>
        </p:nvSpPr>
        <p:spPr>
          <a:xfrm>
            <a:off x="2817183" y="3429000"/>
            <a:ext cx="9500507" cy="8066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a:t>Early Learning and Child Care </a:t>
            </a:r>
            <a:endParaRPr/>
          </a:p>
          <a:p>
            <a:pPr marL="0" lvl="0" indent="0" algn="l" rtl="0">
              <a:lnSpc>
                <a:spcPct val="90000"/>
              </a:lnSpc>
              <a:spcBef>
                <a:spcPts val="0"/>
              </a:spcBef>
              <a:spcAft>
                <a:spcPts val="0"/>
              </a:spcAft>
              <a:buClr>
                <a:schemeClr val="dk1"/>
              </a:buClr>
              <a:buSzPts val="3200"/>
              <a:buNone/>
            </a:pPr>
            <a:r>
              <a:rPr lang="en-US"/>
              <a:t>Julie Cyr</a:t>
            </a:r>
            <a:endParaRPr/>
          </a:p>
          <a:p>
            <a:pPr marL="0" lvl="0" indent="0" algn="l" rtl="0">
              <a:lnSpc>
                <a:spcPct val="90000"/>
              </a:lnSpc>
              <a:spcBef>
                <a:spcPts val="0"/>
              </a:spcBef>
              <a:spcAft>
                <a:spcPts val="0"/>
              </a:spcAft>
              <a:buClr>
                <a:schemeClr val="dk1"/>
              </a:buClr>
              <a:buSzPts val="3200"/>
              <a:buNone/>
            </a:pPr>
            <a:r>
              <a:rPr lang="en-US"/>
              <a:t>General Manager, Early Learning Department - OCDSB</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0"/>
          <p:cNvSpPr txBox="1">
            <a:spLocks noGrp="1"/>
          </p:cNvSpPr>
          <p:nvPr>
            <p:ph type="title"/>
          </p:nvPr>
        </p:nvSpPr>
        <p:spPr>
          <a:xfrm>
            <a:off x="1167492" y="381000"/>
            <a:ext cx="9779100" cy="1325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800"/>
              <a:buNone/>
            </a:pPr>
            <a:r>
              <a:rPr lang="en-US" sz="4200"/>
              <a:t>OCDSB </a:t>
            </a:r>
            <a:endParaRPr sz="4200"/>
          </a:p>
          <a:p>
            <a:pPr marL="0" lvl="0" indent="0" algn="l" rtl="0">
              <a:lnSpc>
                <a:spcPct val="90000"/>
              </a:lnSpc>
              <a:spcBef>
                <a:spcPts val="0"/>
              </a:spcBef>
              <a:spcAft>
                <a:spcPts val="0"/>
              </a:spcAft>
              <a:buSzPts val="4800"/>
              <a:buNone/>
            </a:pPr>
            <a:r>
              <a:rPr lang="en-US" sz="3700"/>
              <a:t>Early Learning and Child Care Department</a:t>
            </a:r>
            <a:endParaRPr sz="3700"/>
          </a:p>
        </p:txBody>
      </p:sp>
      <p:sp>
        <p:nvSpPr>
          <p:cNvPr id="204" name="Google Shape;204;p10"/>
          <p:cNvSpPr txBox="1">
            <a:spLocks noGrp="1"/>
          </p:cNvSpPr>
          <p:nvPr>
            <p:ph type="body" idx="1"/>
          </p:nvPr>
        </p:nvSpPr>
        <p:spPr>
          <a:xfrm>
            <a:off x="1167500" y="2017476"/>
            <a:ext cx="9779100" cy="39429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SzPts val="2800"/>
              <a:buChar char="●"/>
            </a:pPr>
            <a:r>
              <a:rPr lang="en-US"/>
              <a:t>In order to ensure the daily operations of all our programs,expansion of services, capital child care investment, support the delivery of Full Day Kindergarten and support our community partners offering early learning programs the OCDSB has created an Early Learning Department.</a:t>
            </a:r>
            <a:endParaRPr/>
          </a:p>
          <a:p>
            <a:pPr marL="457200" lvl="0" indent="0" algn="l" rtl="0">
              <a:lnSpc>
                <a:spcPct val="90000"/>
              </a:lnSpc>
              <a:spcBef>
                <a:spcPts val="1000"/>
              </a:spcBef>
              <a:spcAft>
                <a:spcPts val="0"/>
              </a:spcAft>
              <a:buSzPts val="2800"/>
              <a:buNone/>
            </a:pPr>
            <a:endParaRPr sz="200"/>
          </a:p>
          <a:p>
            <a:pPr marL="457200" lvl="0" indent="-406400" algn="l" rtl="0">
              <a:lnSpc>
                <a:spcPct val="90000"/>
              </a:lnSpc>
              <a:spcBef>
                <a:spcPts val="1000"/>
              </a:spcBef>
              <a:spcAft>
                <a:spcPts val="0"/>
              </a:spcAft>
              <a:buSzPts val="2800"/>
              <a:buChar char="●"/>
            </a:pPr>
            <a:r>
              <a:rPr lang="en-US"/>
              <a:t>We are a mighty team of professionals comprised a General Manager, a program Manager, Team Managers (all Registered Early Childhood Educators), office assistant and financial analyst. </a:t>
            </a:r>
            <a:endParaRPr/>
          </a:p>
          <a:p>
            <a:pPr marL="0" lvl="0" indent="0" algn="l" rtl="0">
              <a:lnSpc>
                <a:spcPct val="90000"/>
              </a:lnSpc>
              <a:spcBef>
                <a:spcPts val="1000"/>
              </a:spcBef>
              <a:spcAft>
                <a:spcPts val="0"/>
              </a:spcAft>
              <a:buSzPts val="28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1"/>
          <p:cNvSpPr txBox="1">
            <a:spLocks noGrp="1"/>
          </p:cNvSpPr>
          <p:nvPr>
            <p:ph type="title"/>
          </p:nvPr>
        </p:nvSpPr>
        <p:spPr>
          <a:xfrm>
            <a:off x="1167492" y="381000"/>
            <a:ext cx="9779100" cy="1325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1100"/>
              <a:buFont typeface="Arial"/>
              <a:buNone/>
            </a:pPr>
            <a:r>
              <a:rPr lang="en-US" sz="4600"/>
              <a:t>OCDSB </a:t>
            </a:r>
            <a:endParaRPr sz="4600"/>
          </a:p>
          <a:p>
            <a:pPr marL="0" lvl="0" indent="0" algn="l" rtl="0">
              <a:lnSpc>
                <a:spcPct val="90000"/>
              </a:lnSpc>
              <a:spcBef>
                <a:spcPts val="0"/>
              </a:spcBef>
              <a:spcAft>
                <a:spcPts val="0"/>
              </a:spcAft>
              <a:buClr>
                <a:schemeClr val="dk1"/>
              </a:buClr>
              <a:buSzPts val="1100"/>
              <a:buFont typeface="Arial"/>
              <a:buNone/>
            </a:pPr>
            <a:r>
              <a:rPr lang="en-US" sz="3800"/>
              <a:t>Early Learning and Child Care Operations</a:t>
            </a:r>
            <a:endParaRPr sz="3800"/>
          </a:p>
        </p:txBody>
      </p:sp>
      <p:sp>
        <p:nvSpPr>
          <p:cNvPr id="211" name="Google Shape;211;p11"/>
          <p:cNvSpPr txBox="1">
            <a:spLocks noGrp="1"/>
          </p:cNvSpPr>
          <p:nvPr>
            <p:ph type="body" idx="1"/>
          </p:nvPr>
        </p:nvSpPr>
        <p:spPr>
          <a:xfrm>
            <a:off x="1167500" y="1706700"/>
            <a:ext cx="9779100" cy="4770300"/>
          </a:xfrm>
          <a:prstGeom prst="rect">
            <a:avLst/>
          </a:prstGeom>
          <a:noFill/>
          <a:ln>
            <a:noFill/>
          </a:ln>
        </p:spPr>
        <p:txBody>
          <a:bodyPr spcFirstLastPara="1" wrap="square" lIns="91425" tIns="45700" rIns="91425" bIns="45700" anchor="t" anchorCtr="0">
            <a:noAutofit/>
          </a:bodyPr>
          <a:lstStyle/>
          <a:p>
            <a:pPr marL="457200" lvl="0" indent="-387350" algn="l" rtl="0">
              <a:lnSpc>
                <a:spcPct val="90000"/>
              </a:lnSpc>
              <a:spcBef>
                <a:spcPts val="1000"/>
              </a:spcBef>
              <a:spcAft>
                <a:spcPts val="0"/>
              </a:spcAft>
              <a:buSzPts val="2500"/>
              <a:buChar char="●"/>
            </a:pPr>
            <a:r>
              <a:rPr lang="en-US" sz="2600"/>
              <a:t>Currently operate 70 licensed Child Care and Extended Day Programs;</a:t>
            </a:r>
            <a:endParaRPr sz="2600"/>
          </a:p>
          <a:p>
            <a:pPr marL="457200" lvl="0" indent="-387350" algn="l" rtl="0">
              <a:lnSpc>
                <a:spcPct val="90000"/>
              </a:lnSpc>
              <a:spcBef>
                <a:spcPts val="0"/>
              </a:spcBef>
              <a:spcAft>
                <a:spcPts val="0"/>
              </a:spcAft>
              <a:buSzPts val="2500"/>
              <a:buChar char="●"/>
            </a:pPr>
            <a:r>
              <a:rPr lang="en-US" sz="2600"/>
              <a:t>Not-profit;</a:t>
            </a:r>
            <a:endParaRPr sz="2600"/>
          </a:p>
          <a:p>
            <a:pPr marL="457200" lvl="0" indent="-387350" algn="l" rtl="0">
              <a:lnSpc>
                <a:spcPct val="90000"/>
              </a:lnSpc>
              <a:spcBef>
                <a:spcPts val="0"/>
              </a:spcBef>
              <a:spcAft>
                <a:spcPts val="0"/>
              </a:spcAft>
              <a:buSzPts val="2500"/>
              <a:buChar char="●"/>
            </a:pPr>
            <a:r>
              <a:rPr lang="en-US" sz="2600"/>
              <a:t>Public school board;</a:t>
            </a:r>
            <a:endParaRPr sz="2600"/>
          </a:p>
          <a:p>
            <a:pPr marL="457200" lvl="0" indent="-387350" algn="l" rtl="0">
              <a:lnSpc>
                <a:spcPct val="90000"/>
              </a:lnSpc>
              <a:spcBef>
                <a:spcPts val="0"/>
              </a:spcBef>
              <a:spcAft>
                <a:spcPts val="0"/>
              </a:spcAft>
              <a:buSzPts val="2500"/>
              <a:buChar char="●"/>
            </a:pPr>
            <a:r>
              <a:rPr lang="en-US" sz="2600"/>
              <a:t>Multiservice and multi-sites provider;</a:t>
            </a:r>
            <a:endParaRPr sz="2600"/>
          </a:p>
          <a:p>
            <a:pPr marL="457200" lvl="0" indent="-387350" algn="l" rtl="0">
              <a:lnSpc>
                <a:spcPct val="90000"/>
              </a:lnSpc>
              <a:spcBef>
                <a:spcPts val="0"/>
              </a:spcBef>
              <a:spcAft>
                <a:spcPts val="0"/>
              </a:spcAft>
              <a:buSzPts val="2500"/>
              <a:buChar char="●"/>
            </a:pPr>
            <a:r>
              <a:rPr lang="en-US" sz="2600"/>
              <a:t>Legislative requirements:</a:t>
            </a:r>
            <a:endParaRPr sz="2600"/>
          </a:p>
          <a:p>
            <a:pPr marL="914400" lvl="1" indent="-361950" algn="l" rtl="0">
              <a:lnSpc>
                <a:spcPct val="90000"/>
              </a:lnSpc>
              <a:spcBef>
                <a:spcPts val="0"/>
              </a:spcBef>
              <a:spcAft>
                <a:spcPts val="0"/>
              </a:spcAft>
              <a:buSzPts val="2100"/>
              <a:buChar char="○"/>
            </a:pPr>
            <a:r>
              <a:rPr lang="en-US" sz="2600"/>
              <a:t>Education Act; and</a:t>
            </a:r>
            <a:endParaRPr sz="2600"/>
          </a:p>
          <a:p>
            <a:pPr marL="914400" lvl="1" indent="-361950" algn="l" rtl="0">
              <a:lnSpc>
                <a:spcPct val="90000"/>
              </a:lnSpc>
              <a:spcBef>
                <a:spcPts val="0"/>
              </a:spcBef>
              <a:spcAft>
                <a:spcPts val="0"/>
              </a:spcAft>
              <a:buSzPts val="2100"/>
              <a:buChar char="○"/>
            </a:pPr>
            <a:r>
              <a:rPr lang="en-US" sz="2600"/>
              <a:t>Child Care and Early Years Act, 2014</a:t>
            </a:r>
            <a:endParaRPr sz="2600"/>
          </a:p>
          <a:p>
            <a:pPr marL="457200" lvl="0" indent="-387350" algn="l" rtl="0">
              <a:lnSpc>
                <a:spcPct val="90000"/>
              </a:lnSpc>
              <a:spcBef>
                <a:spcPts val="0"/>
              </a:spcBef>
              <a:spcAft>
                <a:spcPts val="0"/>
              </a:spcAft>
              <a:buSzPts val="2500"/>
              <a:buChar char="●"/>
            </a:pPr>
            <a:r>
              <a:rPr lang="en-US" sz="2600"/>
              <a:t>Signed the Canada-Wide Early Learning and Child Care Agreement and a contribution agreement with the City of Ottawa’s Children’s Services;</a:t>
            </a:r>
            <a:endParaRPr sz="2600"/>
          </a:p>
          <a:p>
            <a:pPr marL="457200" lvl="0" indent="-387350" algn="l" rtl="0">
              <a:lnSpc>
                <a:spcPct val="90000"/>
              </a:lnSpc>
              <a:spcBef>
                <a:spcPts val="0"/>
              </a:spcBef>
              <a:spcAft>
                <a:spcPts val="0"/>
              </a:spcAft>
              <a:buSzPts val="2500"/>
              <a:buChar char="●"/>
            </a:pPr>
            <a:r>
              <a:rPr lang="en-US" sz="2600"/>
              <a:t>Support to community partners offering a variety of services.</a:t>
            </a:r>
            <a:endParaRPr sz="25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3"/>
          <p:cNvSpPr txBox="1">
            <a:spLocks noGrp="1"/>
          </p:cNvSpPr>
          <p:nvPr>
            <p:ph type="title"/>
          </p:nvPr>
        </p:nvSpPr>
        <p:spPr>
          <a:xfrm>
            <a:off x="1167492" y="381000"/>
            <a:ext cx="9779100" cy="1325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1100"/>
              <a:buFont typeface="Arial"/>
              <a:buNone/>
            </a:pPr>
            <a:r>
              <a:rPr lang="en-US"/>
              <a:t>Advantages for the OCDSB </a:t>
            </a:r>
            <a:endParaRPr/>
          </a:p>
        </p:txBody>
      </p:sp>
      <p:sp>
        <p:nvSpPr>
          <p:cNvPr id="218" name="Google Shape;218;p13"/>
          <p:cNvSpPr txBox="1">
            <a:spLocks noGrp="1"/>
          </p:cNvSpPr>
          <p:nvPr>
            <p:ph type="body" idx="1"/>
          </p:nvPr>
        </p:nvSpPr>
        <p:spPr>
          <a:xfrm>
            <a:off x="1167500" y="1841075"/>
            <a:ext cx="9779100" cy="47721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SzPts val="2800"/>
              <a:buChar char="●"/>
            </a:pPr>
            <a:r>
              <a:rPr lang="en-US"/>
              <a:t>Better consistency of the expansion and flexibility of services across the District;</a:t>
            </a:r>
            <a:endParaRPr/>
          </a:p>
          <a:p>
            <a:pPr marL="457200" lvl="0" indent="-406400" algn="l" rtl="0">
              <a:lnSpc>
                <a:spcPct val="90000"/>
              </a:lnSpc>
              <a:spcBef>
                <a:spcPts val="1000"/>
              </a:spcBef>
              <a:spcAft>
                <a:spcPts val="0"/>
              </a:spcAft>
              <a:buSzPts val="2800"/>
              <a:buChar char="●"/>
            </a:pPr>
            <a:r>
              <a:rPr lang="en-US"/>
              <a:t>Increased recruitment for student registration;</a:t>
            </a:r>
            <a:endParaRPr/>
          </a:p>
          <a:p>
            <a:pPr marL="457200" lvl="0" indent="-406400" algn="l" rtl="0">
              <a:lnSpc>
                <a:spcPct val="90000"/>
              </a:lnSpc>
              <a:spcBef>
                <a:spcPts val="0"/>
              </a:spcBef>
              <a:spcAft>
                <a:spcPts val="0"/>
              </a:spcAft>
              <a:buSzPts val="2800"/>
              <a:buChar char="●"/>
            </a:pPr>
            <a:r>
              <a:rPr lang="en-US"/>
              <a:t>Ensuring quality and access to programs run by the Early Learning Department;</a:t>
            </a:r>
            <a:endParaRPr/>
          </a:p>
          <a:p>
            <a:pPr marL="457200" lvl="0" indent="-406400" algn="l" rtl="0">
              <a:lnSpc>
                <a:spcPct val="90000"/>
              </a:lnSpc>
              <a:spcBef>
                <a:spcPts val="0"/>
              </a:spcBef>
              <a:spcAft>
                <a:spcPts val="0"/>
              </a:spcAft>
              <a:buSzPts val="2800"/>
              <a:buChar char="●"/>
            </a:pPr>
            <a:r>
              <a:rPr lang="en-US"/>
              <a:t>Programs that are aligned with the OCDSB Strategic Plan;</a:t>
            </a:r>
            <a:endParaRPr/>
          </a:p>
          <a:p>
            <a:pPr marL="457200" lvl="0" indent="-406400" algn="l" rtl="0">
              <a:lnSpc>
                <a:spcPct val="90000"/>
              </a:lnSpc>
              <a:spcBef>
                <a:spcPts val="0"/>
              </a:spcBef>
              <a:spcAft>
                <a:spcPts val="0"/>
              </a:spcAft>
              <a:buSzPts val="2800"/>
              <a:buChar char="●"/>
            </a:pPr>
            <a:r>
              <a:rPr lang="en-US"/>
              <a:t>Better position for the delivery and expansion of the CWELLC. More children and families in school buildings prior to starting school;</a:t>
            </a:r>
            <a:endParaRPr/>
          </a:p>
          <a:p>
            <a:pPr marL="457200" lvl="0" indent="0" algn="l" rtl="0">
              <a:lnSpc>
                <a:spcPct val="90000"/>
              </a:lnSpc>
              <a:spcBef>
                <a:spcPts val="1000"/>
              </a:spcBef>
              <a:spcAft>
                <a:spcPts val="0"/>
              </a:spcAft>
              <a:buSzPts val="28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4"/>
          <p:cNvSpPr txBox="1">
            <a:spLocks noGrp="1"/>
          </p:cNvSpPr>
          <p:nvPr>
            <p:ph type="title"/>
          </p:nvPr>
        </p:nvSpPr>
        <p:spPr>
          <a:xfrm>
            <a:off x="1167492" y="381000"/>
            <a:ext cx="9779100" cy="1325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800"/>
              <a:buNone/>
            </a:pPr>
            <a:r>
              <a:rPr lang="en-US"/>
              <a:t>The advantages for the OCDSB </a:t>
            </a:r>
            <a:endParaRPr/>
          </a:p>
        </p:txBody>
      </p:sp>
      <p:sp>
        <p:nvSpPr>
          <p:cNvPr id="225" name="Google Shape;225;p14"/>
          <p:cNvSpPr txBox="1">
            <a:spLocks noGrp="1"/>
          </p:cNvSpPr>
          <p:nvPr>
            <p:ph type="body" idx="1"/>
          </p:nvPr>
        </p:nvSpPr>
        <p:spPr>
          <a:xfrm>
            <a:off x="1167500" y="2017478"/>
            <a:ext cx="9779100" cy="45957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SzPts val="2800"/>
              <a:buChar char="●"/>
            </a:pPr>
            <a:r>
              <a:rPr lang="en-US"/>
              <a:t>Develop ongoing monitoring and intervention;</a:t>
            </a:r>
            <a:endParaRPr/>
          </a:p>
          <a:p>
            <a:pPr marL="457200" lvl="0" indent="-406400" algn="l" rtl="0">
              <a:lnSpc>
                <a:spcPct val="90000"/>
              </a:lnSpc>
              <a:spcBef>
                <a:spcPts val="0"/>
              </a:spcBef>
              <a:spcAft>
                <a:spcPts val="0"/>
              </a:spcAft>
              <a:buSzPts val="2800"/>
              <a:buChar char="●"/>
            </a:pPr>
            <a:r>
              <a:rPr lang="en-US"/>
              <a:t>Develop specific programming goals and practices based on the OCDSB data;</a:t>
            </a:r>
            <a:endParaRPr/>
          </a:p>
          <a:p>
            <a:pPr marL="457200" lvl="0" indent="-406400" algn="l" rtl="0">
              <a:lnSpc>
                <a:spcPct val="90000"/>
              </a:lnSpc>
              <a:spcBef>
                <a:spcPts val="0"/>
              </a:spcBef>
              <a:spcAft>
                <a:spcPts val="0"/>
              </a:spcAft>
              <a:buSzPts val="2800"/>
              <a:buChar char="●"/>
            </a:pPr>
            <a:r>
              <a:rPr lang="en-US"/>
              <a:t>Develop strong relationships with parents and/or caregivers to prepare for the transition to school;</a:t>
            </a:r>
            <a:endParaRPr/>
          </a:p>
          <a:p>
            <a:pPr marL="457200" lvl="0" indent="-406400" algn="l" rtl="0">
              <a:lnSpc>
                <a:spcPct val="90000"/>
              </a:lnSpc>
              <a:spcBef>
                <a:spcPts val="0"/>
              </a:spcBef>
              <a:spcAft>
                <a:spcPts val="0"/>
              </a:spcAft>
              <a:buSzPts val="2800"/>
              <a:buChar char="●"/>
            </a:pPr>
            <a:r>
              <a:rPr lang="en-US"/>
              <a:t>Support early identification for children that require further intervention or additional supports prior to kindergarten;</a:t>
            </a:r>
            <a:endParaRPr/>
          </a:p>
          <a:p>
            <a:pPr marL="457200" lvl="0" indent="-406400" algn="l" rtl="0">
              <a:spcBef>
                <a:spcPts val="0"/>
              </a:spcBef>
              <a:spcAft>
                <a:spcPts val="0"/>
              </a:spcAft>
              <a:buSzPts val="2800"/>
              <a:buChar char="●"/>
            </a:pPr>
            <a:r>
              <a:rPr lang="en-US"/>
              <a:t>Supports succession planning for RECEs that would like to move on to administrator roles; </a:t>
            </a:r>
            <a:endParaRPr/>
          </a:p>
          <a:p>
            <a:pPr marL="457200" lvl="0" indent="0" algn="l" rtl="0">
              <a:lnSpc>
                <a:spcPct val="90000"/>
              </a:lnSpc>
              <a:spcBef>
                <a:spcPts val="0"/>
              </a:spcBef>
              <a:spcAft>
                <a:spcPts val="0"/>
              </a:spcAft>
              <a:buNone/>
            </a:pPr>
            <a:endParaRPr/>
          </a:p>
          <a:p>
            <a:pPr marL="457200" lvl="0" indent="0" algn="l" rtl="0">
              <a:lnSpc>
                <a:spcPct val="90000"/>
              </a:lnSpc>
              <a:spcBef>
                <a:spcPts val="1000"/>
              </a:spcBef>
              <a:spcAft>
                <a:spcPts val="0"/>
              </a:spcAft>
              <a:buSzPts val="28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5"/>
          <p:cNvSpPr txBox="1">
            <a:spLocks noGrp="1"/>
          </p:cNvSpPr>
          <p:nvPr>
            <p:ph type="title"/>
          </p:nvPr>
        </p:nvSpPr>
        <p:spPr>
          <a:xfrm>
            <a:off x="1167492" y="381000"/>
            <a:ext cx="9779100" cy="1325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800"/>
              <a:buNone/>
            </a:pPr>
            <a:r>
              <a:rPr lang="en-US"/>
              <a:t>The advantages the OCDSB </a:t>
            </a:r>
            <a:endParaRPr/>
          </a:p>
        </p:txBody>
      </p:sp>
      <p:sp>
        <p:nvSpPr>
          <p:cNvPr id="232" name="Google Shape;232;p15"/>
          <p:cNvSpPr txBox="1">
            <a:spLocks noGrp="1"/>
          </p:cNvSpPr>
          <p:nvPr>
            <p:ph type="body" idx="1"/>
          </p:nvPr>
        </p:nvSpPr>
        <p:spPr>
          <a:xfrm>
            <a:off x="1167500" y="1910125"/>
            <a:ext cx="9779100" cy="4703100"/>
          </a:xfrm>
          <a:prstGeom prst="rect">
            <a:avLst/>
          </a:prstGeom>
          <a:noFill/>
          <a:ln>
            <a:noFill/>
          </a:ln>
        </p:spPr>
        <p:txBody>
          <a:bodyPr spcFirstLastPara="1" wrap="square" lIns="91425" tIns="45700" rIns="91425" bIns="45700" anchor="t" anchorCtr="0">
            <a:noAutofit/>
          </a:bodyPr>
          <a:lstStyle/>
          <a:p>
            <a:pPr marL="457200" lvl="0" indent="-406400" algn="l" rtl="0">
              <a:spcBef>
                <a:spcPts val="0"/>
              </a:spcBef>
              <a:spcAft>
                <a:spcPts val="0"/>
              </a:spcAft>
              <a:buSzPts val="2800"/>
              <a:buChar char="●"/>
            </a:pPr>
            <a:r>
              <a:rPr lang="en-US"/>
              <a:t>Promotes a continuum of pedagogical practices;</a:t>
            </a:r>
            <a:endParaRPr/>
          </a:p>
          <a:p>
            <a:pPr marL="457200" lvl="0" indent="-406400" algn="l" rtl="0">
              <a:lnSpc>
                <a:spcPct val="90000"/>
              </a:lnSpc>
              <a:spcBef>
                <a:spcPts val="0"/>
              </a:spcBef>
              <a:spcAft>
                <a:spcPts val="0"/>
              </a:spcAft>
              <a:buSzPts val="2800"/>
              <a:buChar char="●"/>
            </a:pPr>
            <a:r>
              <a:rPr lang="en-US"/>
              <a:t>Increased parental trust and confidence in the educational system;</a:t>
            </a:r>
            <a:endParaRPr/>
          </a:p>
          <a:p>
            <a:pPr marL="457200" lvl="0" indent="-406400" algn="l" rtl="0">
              <a:lnSpc>
                <a:spcPct val="90000"/>
              </a:lnSpc>
              <a:spcBef>
                <a:spcPts val="0"/>
              </a:spcBef>
              <a:spcAft>
                <a:spcPts val="0"/>
              </a:spcAft>
              <a:buSzPts val="2800"/>
              <a:buChar char="●"/>
            </a:pPr>
            <a:r>
              <a:rPr lang="en-US"/>
              <a:t>Promotes an inclusive and diverse environment;</a:t>
            </a:r>
            <a:endParaRPr/>
          </a:p>
          <a:p>
            <a:pPr marL="457200" lvl="0" indent="-406400" algn="l" rtl="0">
              <a:lnSpc>
                <a:spcPct val="90000"/>
              </a:lnSpc>
              <a:spcBef>
                <a:spcPts val="0"/>
              </a:spcBef>
              <a:spcAft>
                <a:spcPts val="0"/>
              </a:spcAft>
              <a:buSzPts val="2800"/>
              <a:buChar char="●"/>
            </a:pPr>
            <a:r>
              <a:rPr lang="en-US"/>
              <a:t>Supports the sharing of information in order to provide that warm handover to the school;</a:t>
            </a:r>
            <a:endParaRPr/>
          </a:p>
          <a:p>
            <a:pPr marL="457200" lvl="0" indent="-406400" algn="l" rtl="0">
              <a:lnSpc>
                <a:spcPct val="90000"/>
              </a:lnSpc>
              <a:spcBef>
                <a:spcPts val="0"/>
              </a:spcBef>
              <a:spcAft>
                <a:spcPts val="0"/>
              </a:spcAft>
              <a:buSzPts val="2800"/>
              <a:buChar char="●"/>
            </a:pPr>
            <a:r>
              <a:rPr lang="en-US"/>
              <a:t>Serves as a community hub offering families access to schools, childcare services, community playgroups, caregiver resources, before and after-school programs, and recreational activities;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7"/>
          <p:cNvSpPr txBox="1">
            <a:spLocks noGrp="1"/>
          </p:cNvSpPr>
          <p:nvPr>
            <p:ph type="title"/>
          </p:nvPr>
        </p:nvSpPr>
        <p:spPr>
          <a:xfrm>
            <a:off x="1167492" y="381000"/>
            <a:ext cx="9779100" cy="1325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1100"/>
              <a:buFont typeface="Arial"/>
              <a:buNone/>
            </a:pPr>
            <a:r>
              <a:rPr lang="en-US"/>
              <a:t>The challenges for the OCDSB </a:t>
            </a:r>
            <a:endParaRPr/>
          </a:p>
        </p:txBody>
      </p:sp>
      <p:sp>
        <p:nvSpPr>
          <p:cNvPr id="239" name="Google Shape;239;p17"/>
          <p:cNvSpPr txBox="1">
            <a:spLocks noGrp="1"/>
          </p:cNvSpPr>
          <p:nvPr>
            <p:ph type="body" idx="1"/>
          </p:nvPr>
        </p:nvSpPr>
        <p:spPr>
          <a:xfrm>
            <a:off x="1167500" y="2017475"/>
            <a:ext cx="10091100" cy="33669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SzPts val="2800"/>
              <a:buChar char="●"/>
            </a:pPr>
            <a:r>
              <a:rPr lang="en-US" sz="2700"/>
              <a:t>Regulatory Compliance: we fall under two legislative regulations: </a:t>
            </a:r>
            <a:r>
              <a:rPr lang="en-US" sz="2400"/>
              <a:t>Education Act and Child Care and Early Years Act, 2014;</a:t>
            </a:r>
            <a:endParaRPr sz="2400"/>
          </a:p>
          <a:p>
            <a:pPr marL="457200" lvl="0" indent="-381000" algn="l" rtl="0">
              <a:spcBef>
                <a:spcPts val="1000"/>
              </a:spcBef>
              <a:spcAft>
                <a:spcPts val="0"/>
              </a:spcAft>
              <a:buSzPts val="2400"/>
              <a:buChar char="●"/>
            </a:pPr>
            <a:r>
              <a:rPr lang="en-US" sz="2700"/>
              <a:t>Compliance with these regulations can be complex and time-consuming as they do not always align with school operations and early learning and child care operations.</a:t>
            </a:r>
            <a:endParaRPr sz="2700"/>
          </a:p>
          <a:p>
            <a:pPr marL="457200" lvl="0" indent="0" algn="l" rtl="0">
              <a:lnSpc>
                <a:spcPct val="90000"/>
              </a:lnSpc>
              <a:spcBef>
                <a:spcPts val="1000"/>
              </a:spcBef>
              <a:spcAft>
                <a:spcPts val="0"/>
              </a:spcAft>
              <a:buSzPts val="2800"/>
              <a:buNone/>
            </a:pPr>
            <a:endParaRPr sz="100"/>
          </a:p>
          <a:p>
            <a:pPr marL="457200" lvl="0" indent="-400050" algn="l" rtl="0">
              <a:lnSpc>
                <a:spcPct val="90000"/>
              </a:lnSpc>
              <a:spcBef>
                <a:spcPts val="1000"/>
              </a:spcBef>
              <a:spcAft>
                <a:spcPts val="0"/>
              </a:spcAft>
              <a:buSzPts val="2700"/>
              <a:buChar char="●"/>
            </a:pPr>
            <a:r>
              <a:rPr lang="en-US" sz="2700"/>
              <a:t>The administrative requirements for implementing CWELCC have heightened the administrative burden and eroded some of our operational independence.</a:t>
            </a:r>
            <a:endParaRPr sz="2700"/>
          </a:p>
          <a:p>
            <a:pPr marL="0" lvl="0" indent="0" algn="l" rtl="0">
              <a:lnSpc>
                <a:spcPct val="90000"/>
              </a:lnSpc>
              <a:spcBef>
                <a:spcPts val="1000"/>
              </a:spcBef>
              <a:spcAft>
                <a:spcPts val="0"/>
              </a:spcAft>
              <a:buSzPts val="28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8"/>
          <p:cNvSpPr txBox="1">
            <a:spLocks noGrp="1"/>
          </p:cNvSpPr>
          <p:nvPr>
            <p:ph type="title"/>
          </p:nvPr>
        </p:nvSpPr>
        <p:spPr>
          <a:xfrm>
            <a:off x="1167492" y="381000"/>
            <a:ext cx="9779100" cy="1325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800"/>
              <a:buNone/>
            </a:pPr>
            <a:r>
              <a:rPr lang="en-US"/>
              <a:t>The challenges for the OCDSB </a:t>
            </a:r>
            <a:endParaRPr/>
          </a:p>
        </p:txBody>
      </p:sp>
      <p:sp>
        <p:nvSpPr>
          <p:cNvPr id="246" name="Google Shape;246;p18"/>
          <p:cNvSpPr txBox="1">
            <a:spLocks noGrp="1"/>
          </p:cNvSpPr>
          <p:nvPr>
            <p:ph type="body" idx="1"/>
          </p:nvPr>
        </p:nvSpPr>
        <p:spPr>
          <a:xfrm>
            <a:off x="1061875" y="1864075"/>
            <a:ext cx="10309200" cy="35202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SzPts val="2800"/>
              <a:buChar char="●"/>
            </a:pPr>
            <a:r>
              <a:rPr lang="en-US"/>
              <a:t>Securing adequate funding to cover operational costs;</a:t>
            </a:r>
            <a:endParaRPr/>
          </a:p>
          <a:p>
            <a:pPr marL="457200" lvl="0" indent="-406400" algn="l" rtl="0">
              <a:lnSpc>
                <a:spcPct val="90000"/>
              </a:lnSpc>
              <a:spcBef>
                <a:spcPts val="1000"/>
              </a:spcBef>
              <a:spcAft>
                <a:spcPts val="0"/>
              </a:spcAft>
              <a:buSzPts val="2800"/>
              <a:buChar char="●"/>
            </a:pPr>
            <a:r>
              <a:rPr lang="en-US"/>
              <a:t>Salaries and Fees: Salaries are negotiated between the union and the province. Minimal control of the costs in relation to salaries. Fees for children 6 years and under are under an increase freeze due our CWELCC agreement;</a:t>
            </a:r>
            <a:endParaRPr/>
          </a:p>
          <a:p>
            <a:pPr marL="457200" lvl="0" indent="-406400" algn="l" rtl="0">
              <a:spcBef>
                <a:spcPts val="1000"/>
              </a:spcBef>
              <a:spcAft>
                <a:spcPts val="0"/>
              </a:spcAft>
              <a:buSzPts val="2800"/>
              <a:buChar char="●"/>
            </a:pPr>
            <a:r>
              <a:rPr lang="en-US" sz="2700"/>
              <a:t>Staffing: Recruiting, training, and retaining qualified staff is paramount. The competition for skilled professionals in the child care sector has reached a critical crisis.;</a:t>
            </a:r>
            <a:endParaRPr sz="2700"/>
          </a:p>
          <a:p>
            <a:pPr marL="457200" lvl="0" indent="-400050" algn="l" rtl="0">
              <a:spcBef>
                <a:spcPts val="1000"/>
              </a:spcBef>
              <a:spcAft>
                <a:spcPts val="0"/>
              </a:spcAft>
              <a:buSzPts val="2700"/>
              <a:buChar char="●"/>
            </a:pPr>
            <a:r>
              <a:rPr lang="en-US"/>
              <a:t>Facilities: meeting legislative requirements, sharing the space, cost in increased maintenance, rentals fees, etc.</a:t>
            </a:r>
            <a:endParaRPr/>
          </a:p>
          <a:p>
            <a:pPr marL="0" lvl="0" indent="0" algn="l" rtl="0">
              <a:lnSpc>
                <a:spcPct val="90000"/>
              </a:lnSpc>
              <a:spcBef>
                <a:spcPts val="1000"/>
              </a:spcBef>
              <a:spcAft>
                <a:spcPts val="0"/>
              </a:spcAft>
              <a:buSzPts val="28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0"/>
          <p:cNvSpPr txBox="1">
            <a:spLocks noGrp="1"/>
          </p:cNvSpPr>
          <p:nvPr>
            <p:ph type="title"/>
          </p:nvPr>
        </p:nvSpPr>
        <p:spPr>
          <a:xfrm>
            <a:off x="1167492" y="381000"/>
            <a:ext cx="9779100" cy="1325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800"/>
              <a:buNone/>
            </a:pPr>
            <a:r>
              <a:rPr lang="en-US"/>
              <a:t>The challenges for the OCDSB </a:t>
            </a:r>
            <a:endParaRPr/>
          </a:p>
        </p:txBody>
      </p:sp>
      <p:sp>
        <p:nvSpPr>
          <p:cNvPr id="253" name="Google Shape;253;p20"/>
          <p:cNvSpPr txBox="1">
            <a:spLocks noGrp="1"/>
          </p:cNvSpPr>
          <p:nvPr>
            <p:ph type="body" idx="1"/>
          </p:nvPr>
        </p:nvSpPr>
        <p:spPr>
          <a:xfrm>
            <a:off x="1167500" y="1887100"/>
            <a:ext cx="10293300" cy="34974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SzPts val="2800"/>
              <a:buChar char="●"/>
            </a:pPr>
            <a:r>
              <a:rPr lang="en-US"/>
              <a:t>The ballooning of waitists for all our child care programs;</a:t>
            </a:r>
            <a:endParaRPr/>
          </a:p>
          <a:p>
            <a:pPr marL="457200" lvl="0" indent="-406400" algn="l" rtl="0">
              <a:lnSpc>
                <a:spcPct val="90000"/>
              </a:lnSpc>
              <a:spcBef>
                <a:spcPts val="1000"/>
              </a:spcBef>
              <a:spcAft>
                <a:spcPts val="0"/>
              </a:spcAft>
              <a:buSzPts val="2800"/>
              <a:buChar char="●"/>
            </a:pPr>
            <a:r>
              <a:rPr lang="en-US"/>
              <a:t>Can be confusing for families, although in theory, the EDP is is a continuum of the school day, the RECEs work both in school and in the program, it is two separate programs that cannot operate in the same way.</a:t>
            </a:r>
            <a:endParaRPr/>
          </a:p>
          <a:p>
            <a:pPr marL="457200" lvl="0" indent="-406400" algn="l" rtl="0">
              <a:lnSpc>
                <a:spcPct val="90000"/>
              </a:lnSpc>
              <a:spcBef>
                <a:spcPts val="1000"/>
              </a:spcBef>
              <a:spcAft>
                <a:spcPts val="0"/>
              </a:spcAft>
              <a:buSzPts val="2800"/>
              <a:buChar char="●"/>
            </a:pPr>
            <a:r>
              <a:rPr lang="en-US"/>
              <a:t>The number of children that require additional supports due to special educational needs has considerably increased;</a:t>
            </a:r>
            <a:endParaRPr/>
          </a:p>
          <a:p>
            <a:pPr marL="457200" lvl="0" indent="-406400" algn="l" rtl="0">
              <a:lnSpc>
                <a:spcPct val="90000"/>
              </a:lnSpc>
              <a:spcBef>
                <a:spcPts val="1000"/>
              </a:spcBef>
              <a:spcAft>
                <a:spcPts val="0"/>
              </a:spcAft>
              <a:buSzPts val="2800"/>
              <a:buChar char="●"/>
            </a:pPr>
            <a:r>
              <a:rPr lang="en-US"/>
              <a:t>Community Partnerships: limited community resources or fragmented service delivery systems;</a:t>
            </a:r>
            <a:endParaRPr/>
          </a:p>
          <a:p>
            <a:pPr marL="457200" lvl="0" indent="0" algn="l" rtl="0">
              <a:lnSpc>
                <a:spcPct val="90000"/>
              </a:lnSpc>
              <a:spcBef>
                <a:spcPts val="1000"/>
              </a:spcBef>
              <a:spcAft>
                <a:spcPts val="0"/>
              </a:spcAft>
              <a:buSzPts val="2800"/>
              <a:buNone/>
            </a:pPr>
            <a:endParaRPr sz="900"/>
          </a:p>
          <a:p>
            <a:pPr marL="457200" lvl="0" indent="0" algn="l" rtl="0">
              <a:lnSpc>
                <a:spcPct val="90000"/>
              </a:lnSpc>
              <a:spcBef>
                <a:spcPts val="1000"/>
              </a:spcBef>
              <a:spcAft>
                <a:spcPts val="0"/>
              </a:spcAft>
              <a:buNone/>
            </a:pPr>
            <a:endParaRPr/>
          </a:p>
          <a:p>
            <a:pPr marL="0" lvl="0" indent="0" algn="l" rtl="0">
              <a:lnSpc>
                <a:spcPct val="90000"/>
              </a:lnSpc>
              <a:spcBef>
                <a:spcPts val="1000"/>
              </a:spcBef>
              <a:spcAft>
                <a:spcPts val="0"/>
              </a:spcAft>
              <a:buSzPts val="2800"/>
              <a:buNone/>
            </a:pPr>
            <a:endParaRPr/>
          </a:p>
          <a:p>
            <a:pPr marL="0" lvl="0" indent="0" algn="l" rtl="0">
              <a:lnSpc>
                <a:spcPct val="90000"/>
              </a:lnSpc>
              <a:spcBef>
                <a:spcPts val="1000"/>
              </a:spcBef>
              <a:spcAft>
                <a:spcPts val="0"/>
              </a:spcAft>
              <a:buSzPts val="2800"/>
              <a:buNone/>
            </a:pPr>
            <a:endParaRPr/>
          </a:p>
          <a:p>
            <a:pPr marL="0" lvl="0" indent="0" algn="l" rtl="0">
              <a:lnSpc>
                <a:spcPct val="90000"/>
              </a:lnSpc>
              <a:spcBef>
                <a:spcPts val="1000"/>
              </a:spcBef>
              <a:spcAft>
                <a:spcPts val="0"/>
              </a:spcAft>
              <a:buSzPts val="2800"/>
              <a:buNone/>
            </a:pPr>
            <a:endParaRPr/>
          </a:p>
          <a:p>
            <a:pPr marL="0" lvl="0" indent="0" algn="l" rtl="0">
              <a:lnSpc>
                <a:spcPct val="90000"/>
              </a:lnSpc>
              <a:spcBef>
                <a:spcPts val="1000"/>
              </a:spcBef>
              <a:spcAft>
                <a:spcPts val="0"/>
              </a:spcAft>
              <a:buSzPts val="28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1"/>
          <p:cNvSpPr txBox="1">
            <a:spLocks noGrp="1"/>
          </p:cNvSpPr>
          <p:nvPr>
            <p:ph type="title"/>
          </p:nvPr>
        </p:nvSpPr>
        <p:spPr>
          <a:xfrm>
            <a:off x="1167492" y="381000"/>
            <a:ext cx="9779100" cy="1325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800"/>
              <a:buNone/>
            </a:pPr>
            <a:r>
              <a:rPr lang="en-US"/>
              <a:t>Who owns child care? Who should own child care?</a:t>
            </a:r>
            <a:endParaRPr/>
          </a:p>
        </p:txBody>
      </p:sp>
      <p:sp>
        <p:nvSpPr>
          <p:cNvPr id="260" name="Google Shape;260;p21"/>
          <p:cNvSpPr txBox="1">
            <a:spLocks noGrp="1"/>
          </p:cNvSpPr>
          <p:nvPr>
            <p:ph type="body" idx="1"/>
          </p:nvPr>
        </p:nvSpPr>
        <p:spPr>
          <a:xfrm>
            <a:off x="1167500" y="1791925"/>
            <a:ext cx="10048800" cy="3592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800"/>
              <a:buNone/>
            </a:pPr>
            <a:r>
              <a:rPr lang="en-US" sz="2700">
                <a:solidFill>
                  <a:srgbClr val="0D0D0D"/>
                </a:solidFill>
                <a:highlight>
                  <a:srgbClr val="FFFFFF"/>
                </a:highlight>
                <a:latin typeface="Roboto"/>
                <a:ea typeface="Roboto"/>
                <a:cs typeface="Roboto"/>
                <a:sym typeface="Roboto"/>
              </a:rPr>
              <a:t>Overall, a public childcare system has the potential to:</a:t>
            </a:r>
            <a:endParaRPr sz="2700">
              <a:solidFill>
                <a:srgbClr val="0D0D0D"/>
              </a:solidFill>
              <a:highlight>
                <a:srgbClr val="FFFFFF"/>
              </a:highlight>
              <a:latin typeface="Roboto"/>
              <a:ea typeface="Roboto"/>
              <a:cs typeface="Roboto"/>
              <a:sym typeface="Roboto"/>
            </a:endParaRPr>
          </a:p>
          <a:p>
            <a:pPr marL="457200" lvl="0" indent="-400050" algn="l" rtl="0">
              <a:lnSpc>
                <a:spcPct val="90000"/>
              </a:lnSpc>
              <a:spcBef>
                <a:spcPts val="1000"/>
              </a:spcBef>
              <a:spcAft>
                <a:spcPts val="0"/>
              </a:spcAft>
              <a:buClr>
                <a:srgbClr val="0D0D0D"/>
              </a:buClr>
              <a:buSzPts val="2700"/>
              <a:buFont typeface="Roboto"/>
              <a:buChar char="●"/>
            </a:pPr>
            <a:r>
              <a:rPr lang="en-US" sz="2700">
                <a:solidFill>
                  <a:srgbClr val="0D0D0D"/>
                </a:solidFill>
                <a:highlight>
                  <a:srgbClr val="FFFFFF"/>
                </a:highlight>
                <a:latin typeface="Roboto"/>
                <a:ea typeface="Roboto"/>
                <a:cs typeface="Roboto"/>
                <a:sym typeface="Roboto"/>
              </a:rPr>
              <a:t>significantly enhance families' well-being, economic prospects; and</a:t>
            </a:r>
            <a:endParaRPr sz="2700">
              <a:solidFill>
                <a:srgbClr val="0D0D0D"/>
              </a:solidFill>
              <a:highlight>
                <a:srgbClr val="FFFFFF"/>
              </a:highlight>
              <a:latin typeface="Roboto"/>
              <a:ea typeface="Roboto"/>
              <a:cs typeface="Roboto"/>
              <a:sym typeface="Roboto"/>
            </a:endParaRPr>
          </a:p>
          <a:p>
            <a:pPr marL="457200" lvl="0" indent="-400050" algn="l" rtl="0">
              <a:lnSpc>
                <a:spcPct val="90000"/>
              </a:lnSpc>
              <a:spcBef>
                <a:spcPts val="0"/>
              </a:spcBef>
              <a:spcAft>
                <a:spcPts val="0"/>
              </a:spcAft>
              <a:buClr>
                <a:srgbClr val="0D0D0D"/>
              </a:buClr>
              <a:buSzPts val="2700"/>
              <a:buFont typeface="Roboto"/>
              <a:buChar char="●"/>
            </a:pPr>
            <a:r>
              <a:rPr lang="en-US" sz="2700">
                <a:solidFill>
                  <a:srgbClr val="0D0D0D"/>
                </a:solidFill>
                <a:highlight>
                  <a:srgbClr val="FFFFFF"/>
                </a:highlight>
                <a:latin typeface="Roboto"/>
                <a:ea typeface="Roboto"/>
                <a:cs typeface="Roboto"/>
                <a:sym typeface="Roboto"/>
              </a:rPr>
              <a:t>provide a structured and nurturing environment for children, enhancing their cognitive, social, and emotional developments.</a:t>
            </a:r>
            <a:endParaRPr sz="2700">
              <a:solidFill>
                <a:srgbClr val="0D0D0D"/>
              </a:solidFill>
              <a:highlight>
                <a:srgbClr val="FFFFFF"/>
              </a:highlight>
              <a:latin typeface="Roboto"/>
              <a:ea typeface="Roboto"/>
              <a:cs typeface="Roboto"/>
              <a:sym typeface="Roboto"/>
            </a:endParaRPr>
          </a:p>
          <a:p>
            <a:pPr marL="0" lvl="0" indent="0" algn="l" rtl="0">
              <a:lnSpc>
                <a:spcPct val="90000"/>
              </a:lnSpc>
              <a:spcBef>
                <a:spcPts val="1000"/>
              </a:spcBef>
              <a:spcAft>
                <a:spcPts val="0"/>
              </a:spcAft>
              <a:buNone/>
            </a:pPr>
            <a:r>
              <a:rPr lang="en-US" sz="2700">
                <a:solidFill>
                  <a:srgbClr val="0D0D0D"/>
                </a:solidFill>
                <a:highlight>
                  <a:srgbClr val="FFFFFF"/>
                </a:highlight>
                <a:latin typeface="Roboto"/>
                <a:ea typeface="Roboto"/>
                <a:cs typeface="Roboto"/>
                <a:sym typeface="Roboto"/>
              </a:rPr>
              <a:t>Making it a crucial policy consideration for Canada. The current landscape marks an important starting point. However, there is still much advocacy needed to truly establish a comprehensive public early learning and childcare system.</a:t>
            </a:r>
            <a:endParaRPr sz="43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
          <p:cNvSpPr txBox="1">
            <a:spLocks noGrp="1"/>
          </p:cNvSpPr>
          <p:nvPr>
            <p:ph type="title"/>
          </p:nvPr>
        </p:nvSpPr>
        <p:spPr>
          <a:xfrm>
            <a:off x="1167492" y="381000"/>
            <a:ext cx="9779183" cy="13255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800"/>
              <a:buFont typeface="Arial"/>
              <a:buNone/>
            </a:pPr>
            <a:r>
              <a:rPr lang="en-US"/>
              <a:t>Our journey in Early Learning and Child Care?</a:t>
            </a:r>
            <a:endParaRPr/>
          </a:p>
        </p:txBody>
      </p:sp>
      <p:sp>
        <p:nvSpPr>
          <p:cNvPr id="148" name="Google Shape;148;p2"/>
          <p:cNvSpPr txBox="1">
            <a:spLocks noGrp="1"/>
          </p:cNvSpPr>
          <p:nvPr>
            <p:ph type="body" idx="1"/>
          </p:nvPr>
        </p:nvSpPr>
        <p:spPr>
          <a:xfrm>
            <a:off x="2945423" y="1706563"/>
            <a:ext cx="8581292" cy="4817329"/>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0"/>
              </a:spcBef>
              <a:spcAft>
                <a:spcPts val="0"/>
              </a:spcAft>
              <a:buSzPts val="2800"/>
              <a:buNone/>
            </a:pPr>
            <a:r>
              <a:rPr lang="en-US"/>
              <a:t>June 2009, Charles E. Pascal, Special Advisor on</a:t>
            </a:r>
            <a:endParaRPr/>
          </a:p>
          <a:p>
            <a:pPr marL="457200" lvl="0" indent="-228600" algn="l" rtl="0">
              <a:lnSpc>
                <a:spcPct val="90000"/>
              </a:lnSpc>
              <a:spcBef>
                <a:spcPts val="0"/>
              </a:spcBef>
              <a:spcAft>
                <a:spcPts val="0"/>
              </a:spcAft>
              <a:buSzPts val="2800"/>
              <a:buNone/>
            </a:pPr>
            <a:r>
              <a:rPr lang="en-US"/>
              <a:t>Early Learning, created a report to the Premier and</a:t>
            </a:r>
            <a:endParaRPr/>
          </a:p>
          <a:p>
            <a:pPr marL="457200" lvl="0" indent="-228600" algn="l" rtl="0">
              <a:lnSpc>
                <a:spcPct val="90000"/>
              </a:lnSpc>
              <a:spcBef>
                <a:spcPts val="0"/>
              </a:spcBef>
              <a:spcAft>
                <a:spcPts val="0"/>
              </a:spcAft>
              <a:buSzPts val="2800"/>
              <a:buNone/>
            </a:pPr>
            <a:r>
              <a:rPr lang="en-US"/>
              <a:t>the Ontario Government </a:t>
            </a:r>
            <a:r>
              <a:rPr lang="en-US" u="sng">
                <a:solidFill>
                  <a:schemeClr val="hlink"/>
                </a:solidFill>
                <a:hlinkClick r:id="rId3"/>
              </a:rPr>
              <a:t>With Our Best Future in</a:t>
            </a:r>
            <a:endParaRPr/>
          </a:p>
          <a:p>
            <a:pPr marL="457200" lvl="0" indent="-228600" algn="l" rtl="0">
              <a:lnSpc>
                <a:spcPct val="90000"/>
              </a:lnSpc>
              <a:spcBef>
                <a:spcPts val="0"/>
              </a:spcBef>
              <a:spcAft>
                <a:spcPts val="0"/>
              </a:spcAft>
              <a:buSzPts val="2800"/>
              <a:buNone/>
            </a:pPr>
            <a:r>
              <a:rPr lang="en-US" u="sng">
                <a:solidFill>
                  <a:schemeClr val="hlink"/>
                </a:solidFill>
                <a:hlinkClick r:id="rId3"/>
              </a:rPr>
              <a:t>Mind: Implementing Early Learning in Ontario </a:t>
            </a:r>
            <a:r>
              <a:rPr lang="en-US"/>
              <a:t>to</a:t>
            </a:r>
            <a:endParaRPr/>
          </a:p>
          <a:p>
            <a:pPr marL="457200" lvl="0" indent="-228600" algn="l" rtl="0">
              <a:lnSpc>
                <a:spcPct val="90000"/>
              </a:lnSpc>
              <a:spcBef>
                <a:spcPts val="0"/>
              </a:spcBef>
              <a:spcAft>
                <a:spcPts val="0"/>
              </a:spcAft>
              <a:buSzPts val="2800"/>
              <a:buNone/>
            </a:pPr>
            <a:r>
              <a:rPr lang="en-US"/>
              <a:t>use as a “…plan of action”(p.3) going forward with</a:t>
            </a:r>
            <a:endParaRPr/>
          </a:p>
          <a:p>
            <a:pPr marL="457200" lvl="0" indent="-228600" algn="l" rtl="0">
              <a:lnSpc>
                <a:spcPct val="90000"/>
              </a:lnSpc>
              <a:spcBef>
                <a:spcPts val="0"/>
              </a:spcBef>
              <a:spcAft>
                <a:spcPts val="0"/>
              </a:spcAft>
              <a:buSzPts val="2800"/>
              <a:buNone/>
            </a:pPr>
            <a:r>
              <a:rPr lang="en-US"/>
              <a:t>the early years vision.</a:t>
            </a:r>
            <a:endParaRPr/>
          </a:p>
          <a:p>
            <a:pPr marL="0" lvl="0" indent="0" algn="l" rtl="0">
              <a:lnSpc>
                <a:spcPct val="90000"/>
              </a:lnSpc>
              <a:spcBef>
                <a:spcPts val="0"/>
              </a:spcBef>
              <a:spcAft>
                <a:spcPts val="0"/>
              </a:spcAft>
              <a:buSzPts val="2800"/>
              <a:buNone/>
            </a:pPr>
            <a:r>
              <a:rPr lang="en-US">
                <a:solidFill>
                  <a:srgbClr val="444340"/>
                </a:solidFill>
                <a:latin typeface="Playfair Display"/>
                <a:ea typeface="Playfair Display"/>
                <a:cs typeface="Playfair Display"/>
                <a:sym typeface="Playfair Display"/>
              </a:rPr>
              <a:t>   </a:t>
            </a:r>
            <a:r>
              <a:rPr lang="en-US"/>
              <a:t>Recommendations (p. 16)</a:t>
            </a:r>
            <a:endParaRPr/>
          </a:p>
          <a:p>
            <a:pPr marL="0" lvl="0" indent="0" algn="l" rtl="0">
              <a:lnSpc>
                <a:spcPct val="90000"/>
              </a:lnSpc>
              <a:spcBef>
                <a:spcPts val="0"/>
              </a:spcBef>
              <a:spcAft>
                <a:spcPts val="0"/>
              </a:spcAft>
              <a:buSzPts val="2800"/>
              <a:buNone/>
            </a:pPr>
            <a:endParaRPr/>
          </a:p>
          <a:p>
            <a:pPr marL="457200" lvl="0" indent="-228600" algn="l" rtl="0">
              <a:lnSpc>
                <a:spcPct val="90000"/>
              </a:lnSpc>
              <a:spcBef>
                <a:spcPts val="0"/>
              </a:spcBef>
              <a:spcAft>
                <a:spcPts val="0"/>
              </a:spcAft>
              <a:buSzPts val="2800"/>
              <a:buNone/>
            </a:pPr>
            <a:r>
              <a:rPr lang="en-US"/>
              <a:t>The Early Years Policy Framework</a:t>
            </a:r>
            <a:r>
              <a:rPr lang="en-US">
                <a:solidFill>
                  <a:srgbClr val="444340"/>
                </a:solidFill>
                <a:latin typeface="Playfair Display"/>
                <a:ea typeface="Playfair Display"/>
                <a:cs typeface="Playfair Display"/>
                <a:sym typeface="Playfair Display"/>
              </a:rPr>
              <a:t> </a:t>
            </a:r>
            <a:endParaRPr>
              <a:solidFill>
                <a:srgbClr val="444340"/>
              </a:solidFill>
              <a:latin typeface="Playfair Display"/>
              <a:ea typeface="Playfair Display"/>
              <a:cs typeface="Playfair Display"/>
              <a:sym typeface="Playfair Display"/>
            </a:endParaRPr>
          </a:p>
          <a:p>
            <a:pPr marL="457200" lvl="0" indent="-228600" algn="l" rtl="0">
              <a:lnSpc>
                <a:spcPct val="90000"/>
              </a:lnSpc>
              <a:spcBef>
                <a:spcPts val="0"/>
              </a:spcBef>
              <a:spcAft>
                <a:spcPts val="0"/>
              </a:spcAft>
              <a:buSzPts val="2800"/>
              <a:buNone/>
            </a:pPr>
            <a:r>
              <a:rPr lang="en-US"/>
              <a:t>The work started in 2010 and by 2014 the majority</a:t>
            </a:r>
            <a:endParaRPr/>
          </a:p>
          <a:p>
            <a:pPr marL="457200" lvl="0" indent="-228600" algn="l" rtl="0">
              <a:lnSpc>
                <a:spcPct val="90000"/>
              </a:lnSpc>
              <a:spcBef>
                <a:spcPts val="0"/>
              </a:spcBef>
              <a:spcAft>
                <a:spcPts val="0"/>
              </a:spcAft>
              <a:buSzPts val="2800"/>
              <a:buNone/>
            </a:pPr>
            <a:r>
              <a:rPr lang="en-US"/>
              <a:t>of the framework was implemented.</a:t>
            </a:r>
            <a:endParaRPr>
              <a:solidFill>
                <a:srgbClr val="444340"/>
              </a:solidFill>
              <a:latin typeface="Playfair Display"/>
              <a:ea typeface="Playfair Display"/>
              <a:cs typeface="Playfair Display"/>
              <a:sym typeface="Playfair Display"/>
            </a:endParaRPr>
          </a:p>
        </p:txBody>
      </p:sp>
      <p:pic>
        <p:nvPicPr>
          <p:cNvPr id="149" name="Google Shape;149;p2"/>
          <p:cNvPicPr preferRelativeResize="0"/>
          <p:nvPr/>
        </p:nvPicPr>
        <p:blipFill rotWithShape="1">
          <a:blip r:embed="rId4">
            <a:alphaModFix/>
          </a:blip>
          <a:srcRect/>
          <a:stretch/>
        </p:blipFill>
        <p:spPr>
          <a:xfrm>
            <a:off x="322983" y="2007532"/>
            <a:ext cx="2622440" cy="340852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
          <p:cNvSpPr txBox="1">
            <a:spLocks noGrp="1"/>
          </p:cNvSpPr>
          <p:nvPr>
            <p:ph type="title"/>
          </p:nvPr>
        </p:nvSpPr>
        <p:spPr>
          <a:xfrm>
            <a:off x="1167492" y="381000"/>
            <a:ext cx="9779183" cy="13255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800"/>
              <a:buFont typeface="Arial"/>
              <a:buNone/>
            </a:pPr>
            <a:r>
              <a:rPr lang="en-US"/>
              <a:t>Ontario Early Years Policy </a:t>
            </a:r>
            <a:endParaRPr/>
          </a:p>
        </p:txBody>
      </p:sp>
      <p:sp>
        <p:nvSpPr>
          <p:cNvPr id="155" name="Google Shape;155;p3"/>
          <p:cNvSpPr txBox="1">
            <a:spLocks noGrp="1"/>
          </p:cNvSpPr>
          <p:nvPr>
            <p:ph type="body" idx="1"/>
          </p:nvPr>
        </p:nvSpPr>
        <p:spPr>
          <a:xfrm>
            <a:off x="448408" y="2017467"/>
            <a:ext cx="8449407" cy="3794248"/>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2800"/>
              <a:buNone/>
            </a:pPr>
            <a:r>
              <a:rPr lang="en-US"/>
              <a:t>Since 2014, Publicly funded school boards </a:t>
            </a:r>
            <a:endParaRPr/>
          </a:p>
          <a:p>
            <a:pPr marL="457200" lvl="0" indent="-228600" algn="l" rtl="0">
              <a:lnSpc>
                <a:spcPct val="100000"/>
              </a:lnSpc>
              <a:spcBef>
                <a:spcPts val="0"/>
              </a:spcBef>
              <a:spcAft>
                <a:spcPts val="0"/>
              </a:spcAft>
              <a:buSzPts val="2800"/>
              <a:buNone/>
            </a:pPr>
            <a:r>
              <a:rPr lang="en-US"/>
              <a:t>became active agents of early years program</a:t>
            </a:r>
            <a:endParaRPr/>
          </a:p>
          <a:p>
            <a:pPr marL="457200" lvl="0" indent="-228600" algn="l" rtl="0">
              <a:lnSpc>
                <a:spcPct val="100000"/>
              </a:lnSpc>
              <a:spcBef>
                <a:spcPts val="0"/>
              </a:spcBef>
              <a:spcAft>
                <a:spcPts val="0"/>
              </a:spcAft>
              <a:buSzPts val="2800"/>
              <a:buNone/>
            </a:pPr>
            <a:r>
              <a:rPr lang="en-US"/>
              <a:t>planning and delivery. School boards continue to</a:t>
            </a:r>
            <a:endParaRPr/>
          </a:p>
          <a:p>
            <a:pPr marL="457200" lvl="0" indent="-228600" algn="l" rtl="0">
              <a:lnSpc>
                <a:spcPct val="100000"/>
              </a:lnSpc>
              <a:spcBef>
                <a:spcPts val="0"/>
              </a:spcBef>
              <a:spcAft>
                <a:spcPts val="0"/>
              </a:spcAft>
              <a:buSzPts val="2800"/>
              <a:buNone/>
            </a:pPr>
            <a:r>
              <a:rPr lang="en-US"/>
              <a:t>play an even greater role in integrating and</a:t>
            </a:r>
            <a:endParaRPr/>
          </a:p>
          <a:p>
            <a:pPr marL="457200" lvl="0" indent="-228600" algn="l" rtl="0">
              <a:lnSpc>
                <a:spcPct val="100000"/>
              </a:lnSpc>
              <a:spcBef>
                <a:spcPts val="0"/>
              </a:spcBef>
              <a:spcAft>
                <a:spcPts val="0"/>
              </a:spcAft>
              <a:buSzPts val="2800"/>
              <a:buNone/>
            </a:pPr>
            <a:r>
              <a:rPr lang="en-US"/>
              <a:t>coordinating early years programs and providing</a:t>
            </a:r>
            <a:endParaRPr/>
          </a:p>
          <a:p>
            <a:pPr marL="457200" lvl="0" indent="-228600" algn="l" rtl="0">
              <a:lnSpc>
                <a:spcPct val="100000"/>
              </a:lnSpc>
              <a:spcBef>
                <a:spcPts val="0"/>
              </a:spcBef>
              <a:spcAft>
                <a:spcPts val="0"/>
              </a:spcAft>
              <a:buSzPts val="2800"/>
              <a:buNone/>
            </a:pPr>
            <a:r>
              <a:rPr lang="en-US"/>
              <a:t>an environment where services can be collocated </a:t>
            </a:r>
            <a:endParaRPr/>
          </a:p>
          <a:p>
            <a:pPr marL="457200" lvl="0" indent="-228600" algn="l" rtl="0">
              <a:lnSpc>
                <a:spcPct val="100000"/>
              </a:lnSpc>
              <a:spcBef>
                <a:spcPts val="0"/>
              </a:spcBef>
              <a:spcAft>
                <a:spcPts val="0"/>
              </a:spcAft>
              <a:buSzPts val="2800"/>
              <a:buNone/>
            </a:pPr>
            <a:r>
              <a:rPr lang="en-US"/>
              <a:t>for the convenience of parents and families.                                                                                                                                                                                                                                                                                                               </a:t>
            </a:r>
            <a:endParaRPr/>
          </a:p>
          <a:p>
            <a:pPr marL="457200" lvl="0" indent="-228600" algn="l" rtl="0">
              <a:lnSpc>
                <a:spcPct val="100000"/>
              </a:lnSpc>
              <a:spcBef>
                <a:spcPts val="0"/>
              </a:spcBef>
              <a:spcAft>
                <a:spcPts val="0"/>
              </a:spcAft>
              <a:buSzPts val="2800"/>
              <a:buNone/>
            </a:pPr>
            <a:endParaRPr sz="900" u="sng">
              <a:solidFill>
                <a:schemeClr val="hlink"/>
              </a:solidFill>
              <a:hlinkClick r:id="rId3"/>
            </a:endParaRPr>
          </a:p>
          <a:p>
            <a:pPr marL="457200" lvl="0" indent="-228600" algn="l" rtl="0">
              <a:lnSpc>
                <a:spcPct val="100000"/>
              </a:lnSpc>
              <a:spcBef>
                <a:spcPts val="0"/>
              </a:spcBef>
              <a:spcAft>
                <a:spcPts val="0"/>
              </a:spcAft>
              <a:buSzPts val="2800"/>
              <a:buNone/>
            </a:pPr>
            <a:endParaRPr sz="900" u="sng">
              <a:solidFill>
                <a:schemeClr val="hlink"/>
              </a:solidFill>
              <a:hlinkClick r:id="rId3"/>
            </a:endParaRPr>
          </a:p>
          <a:p>
            <a:pPr marL="457200" lvl="0" indent="-228600" algn="l" rtl="0">
              <a:lnSpc>
                <a:spcPct val="100000"/>
              </a:lnSpc>
              <a:spcBef>
                <a:spcPts val="0"/>
              </a:spcBef>
              <a:spcAft>
                <a:spcPts val="0"/>
              </a:spcAft>
              <a:buSzPts val="2800"/>
              <a:buNone/>
            </a:pPr>
            <a:endParaRPr sz="900" u="sng">
              <a:solidFill>
                <a:schemeClr val="hlink"/>
              </a:solidFill>
              <a:hlinkClick r:id="rId3"/>
            </a:endParaRPr>
          </a:p>
          <a:p>
            <a:pPr marL="457200" lvl="0" indent="-228600" algn="r" rtl="0">
              <a:lnSpc>
                <a:spcPct val="100000"/>
              </a:lnSpc>
              <a:spcBef>
                <a:spcPts val="0"/>
              </a:spcBef>
              <a:spcAft>
                <a:spcPts val="0"/>
              </a:spcAft>
              <a:buSzPts val="2800"/>
              <a:buNone/>
            </a:pPr>
            <a:endParaRPr sz="900" u="sng">
              <a:solidFill>
                <a:schemeClr val="hlink"/>
              </a:solidFill>
              <a:hlinkClick r:id="rId3"/>
            </a:endParaRPr>
          </a:p>
          <a:p>
            <a:pPr marL="457200" lvl="0" indent="-228600" algn="r" rtl="0">
              <a:lnSpc>
                <a:spcPct val="100000"/>
              </a:lnSpc>
              <a:spcBef>
                <a:spcPts val="0"/>
              </a:spcBef>
              <a:spcAft>
                <a:spcPts val="0"/>
              </a:spcAft>
              <a:buSzPts val="2800"/>
              <a:buNone/>
            </a:pPr>
            <a:endParaRPr sz="900" u="sng">
              <a:solidFill>
                <a:schemeClr val="hlink"/>
              </a:solidFill>
              <a:hlinkClick r:id="rId3"/>
            </a:endParaRPr>
          </a:p>
          <a:p>
            <a:pPr marL="457200" lvl="0" indent="-228600" algn="r" rtl="0">
              <a:lnSpc>
                <a:spcPct val="100000"/>
              </a:lnSpc>
              <a:spcBef>
                <a:spcPts val="0"/>
              </a:spcBef>
              <a:spcAft>
                <a:spcPts val="0"/>
              </a:spcAft>
              <a:buSzPts val="2800"/>
              <a:buNone/>
            </a:pPr>
            <a:endParaRPr sz="900" u="sng">
              <a:solidFill>
                <a:schemeClr val="hlink"/>
              </a:solidFill>
              <a:hlinkClick r:id="rId3"/>
            </a:endParaRPr>
          </a:p>
          <a:p>
            <a:pPr marL="457200" lvl="0" indent="-228600" algn="r" rtl="0">
              <a:lnSpc>
                <a:spcPct val="100000"/>
              </a:lnSpc>
              <a:spcBef>
                <a:spcPts val="0"/>
              </a:spcBef>
              <a:spcAft>
                <a:spcPts val="0"/>
              </a:spcAft>
              <a:buSzPts val="2800"/>
              <a:buNone/>
            </a:pPr>
            <a:r>
              <a:rPr lang="en-US" sz="900" u="sng">
                <a:solidFill>
                  <a:schemeClr val="hlink"/>
                </a:solidFill>
                <a:hlinkClick r:id="rId3"/>
              </a:rPr>
              <a:t>Ontario Early Years Policy Framework</a:t>
            </a:r>
            <a:endParaRPr sz="900"/>
          </a:p>
          <a:p>
            <a:pPr marL="457200" lvl="0" indent="-228600" algn="l" rtl="0">
              <a:lnSpc>
                <a:spcPct val="90000"/>
              </a:lnSpc>
              <a:spcBef>
                <a:spcPts val="1000"/>
              </a:spcBef>
              <a:spcAft>
                <a:spcPts val="0"/>
              </a:spcAft>
              <a:buClr>
                <a:schemeClr val="dk1"/>
              </a:buClr>
              <a:buSzPts val="2800"/>
              <a:buNone/>
            </a:pPr>
            <a:endParaRPr/>
          </a:p>
          <a:p>
            <a:pPr marL="457200" lvl="0" indent="-228600" algn="l" rtl="0">
              <a:lnSpc>
                <a:spcPct val="90000"/>
              </a:lnSpc>
              <a:spcBef>
                <a:spcPts val="1000"/>
              </a:spcBef>
              <a:spcAft>
                <a:spcPts val="0"/>
              </a:spcAft>
              <a:buClr>
                <a:schemeClr val="dk1"/>
              </a:buClr>
              <a:buSzPts val="2800"/>
              <a:buNone/>
            </a:pPr>
            <a:endParaRPr/>
          </a:p>
          <a:p>
            <a:pPr marL="457200" lvl="0" indent="-228600" algn="l" rtl="0">
              <a:lnSpc>
                <a:spcPct val="90000"/>
              </a:lnSpc>
              <a:spcBef>
                <a:spcPts val="1000"/>
              </a:spcBef>
              <a:spcAft>
                <a:spcPts val="0"/>
              </a:spcAft>
              <a:buClr>
                <a:schemeClr val="dk1"/>
              </a:buClr>
              <a:buSzPts val="2800"/>
              <a:buNone/>
            </a:pPr>
            <a:endParaRPr/>
          </a:p>
          <a:p>
            <a:pPr marL="457200" lvl="0" indent="-228600" algn="l" rtl="0">
              <a:lnSpc>
                <a:spcPct val="90000"/>
              </a:lnSpc>
              <a:spcBef>
                <a:spcPts val="1000"/>
              </a:spcBef>
              <a:spcAft>
                <a:spcPts val="0"/>
              </a:spcAft>
              <a:buClr>
                <a:schemeClr val="dk1"/>
              </a:buClr>
              <a:buSzPts val="2800"/>
              <a:buNone/>
            </a:pPr>
            <a:endParaRPr/>
          </a:p>
        </p:txBody>
      </p:sp>
      <p:pic>
        <p:nvPicPr>
          <p:cNvPr id="156" name="Google Shape;156;p3"/>
          <p:cNvPicPr preferRelativeResize="0"/>
          <p:nvPr/>
        </p:nvPicPr>
        <p:blipFill rotWithShape="1">
          <a:blip r:embed="rId4">
            <a:alphaModFix/>
          </a:blip>
          <a:srcRect/>
          <a:stretch/>
        </p:blipFill>
        <p:spPr>
          <a:xfrm>
            <a:off x="9254362" y="2237275"/>
            <a:ext cx="2316317" cy="286226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4"/>
          <p:cNvSpPr txBox="1">
            <a:spLocks noGrp="1"/>
          </p:cNvSpPr>
          <p:nvPr>
            <p:ph type="title"/>
          </p:nvPr>
        </p:nvSpPr>
        <p:spPr>
          <a:xfrm>
            <a:off x="1167492" y="381000"/>
            <a:ext cx="9779183" cy="13255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800"/>
              <a:buFont typeface="Arial"/>
              <a:buNone/>
            </a:pPr>
            <a:r>
              <a:rPr lang="en-US"/>
              <a:t>Priority Areas for Action for the</a:t>
            </a:r>
            <a:br>
              <a:rPr lang="en-US"/>
            </a:br>
            <a:r>
              <a:rPr lang="en-US" sz="3200"/>
              <a:t>Ottawa Carleton District School Board (OCDSB)</a:t>
            </a:r>
            <a:endParaRPr sz="3200"/>
          </a:p>
        </p:txBody>
      </p:sp>
      <p:sp>
        <p:nvSpPr>
          <p:cNvPr id="162" name="Google Shape;162;p4"/>
          <p:cNvSpPr txBox="1">
            <a:spLocks noGrp="1"/>
          </p:cNvSpPr>
          <p:nvPr>
            <p:ph type="body" idx="1"/>
          </p:nvPr>
        </p:nvSpPr>
        <p:spPr>
          <a:xfrm>
            <a:off x="1167493" y="2017467"/>
            <a:ext cx="9779182" cy="3366815"/>
          </a:xfrm>
          <a:prstGeom prst="rect">
            <a:avLst/>
          </a:prstGeom>
          <a:noFill/>
          <a:ln>
            <a:noFill/>
          </a:ln>
        </p:spPr>
        <p:txBody>
          <a:bodyPr spcFirstLastPara="1" wrap="square" lIns="91425" tIns="45700" rIns="91425" bIns="45700" anchor="t" anchorCtr="0">
            <a:noAutofit/>
          </a:bodyPr>
          <a:lstStyle/>
          <a:p>
            <a:pPr marL="742950" lvl="0" indent="-514350" algn="l" rtl="0">
              <a:lnSpc>
                <a:spcPct val="90000"/>
              </a:lnSpc>
              <a:spcBef>
                <a:spcPts val="1000"/>
              </a:spcBef>
              <a:spcAft>
                <a:spcPts val="0"/>
              </a:spcAft>
              <a:buSzPts val="2800"/>
              <a:buFont typeface="Arial"/>
              <a:buAutoNum type="arabicPeriod"/>
            </a:pPr>
            <a:r>
              <a:rPr lang="en-US"/>
              <a:t>Full-day Kindergarten</a:t>
            </a:r>
            <a:endParaRPr/>
          </a:p>
          <a:p>
            <a:pPr marL="742950" lvl="0" indent="-514350" algn="l" rtl="0">
              <a:lnSpc>
                <a:spcPct val="90000"/>
              </a:lnSpc>
              <a:spcBef>
                <a:spcPts val="1000"/>
              </a:spcBef>
              <a:spcAft>
                <a:spcPts val="0"/>
              </a:spcAft>
              <a:buSzPts val="2800"/>
              <a:buFont typeface="Arial"/>
              <a:buAutoNum type="arabicPeriod"/>
            </a:pPr>
            <a:r>
              <a:rPr lang="en-US"/>
              <a:t>Delivery of before and after school child care programming referred to the Extended Day Program</a:t>
            </a:r>
            <a:endParaRPr/>
          </a:p>
          <a:p>
            <a:pPr marL="742950" lvl="0" indent="-514350" algn="l" rtl="0">
              <a:lnSpc>
                <a:spcPct val="90000"/>
              </a:lnSpc>
              <a:spcBef>
                <a:spcPts val="1000"/>
              </a:spcBef>
              <a:spcAft>
                <a:spcPts val="0"/>
              </a:spcAft>
              <a:buSzPts val="2800"/>
              <a:buAutoNum type="arabicPeriod"/>
            </a:pPr>
            <a:r>
              <a:rPr lang="en-US"/>
              <a:t>Delivery of Early Learning Centres for toddler and preschool children</a:t>
            </a:r>
            <a:endParaRPr/>
          </a:p>
          <a:p>
            <a:pPr marL="742950" lvl="0" indent="-514350" algn="l" rtl="0">
              <a:lnSpc>
                <a:spcPct val="90000"/>
              </a:lnSpc>
              <a:spcBef>
                <a:spcPts val="1000"/>
              </a:spcBef>
              <a:spcAft>
                <a:spcPts val="0"/>
              </a:spcAft>
              <a:buSzPts val="2800"/>
              <a:buFont typeface="Arial"/>
              <a:buAutoNum type="arabicPeriod"/>
            </a:pPr>
            <a:r>
              <a:rPr lang="en-US"/>
              <a:t>Delivery of the EarlyOn Child and Family Centres</a:t>
            </a:r>
            <a:endParaRPr/>
          </a:p>
          <a:p>
            <a:pPr marL="0" lvl="0" indent="0" algn="l" rtl="0">
              <a:lnSpc>
                <a:spcPct val="90000"/>
              </a:lnSpc>
              <a:spcBef>
                <a:spcPts val="100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5"/>
          <p:cNvSpPr txBox="1">
            <a:spLocks noGrp="1"/>
          </p:cNvSpPr>
          <p:nvPr>
            <p:ph type="title"/>
          </p:nvPr>
        </p:nvSpPr>
        <p:spPr>
          <a:xfrm>
            <a:off x="1167492" y="381000"/>
            <a:ext cx="9779100" cy="1325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800"/>
              <a:buNone/>
            </a:pPr>
            <a:r>
              <a:rPr lang="en-US"/>
              <a:t>Full Day Kindergarten</a:t>
            </a:r>
            <a:endParaRPr/>
          </a:p>
        </p:txBody>
      </p:sp>
      <p:sp>
        <p:nvSpPr>
          <p:cNvPr id="169" name="Google Shape;169;p5"/>
          <p:cNvSpPr txBox="1">
            <a:spLocks noGrp="1"/>
          </p:cNvSpPr>
          <p:nvPr>
            <p:ph type="body" idx="1"/>
          </p:nvPr>
        </p:nvSpPr>
        <p:spPr>
          <a:xfrm>
            <a:off x="1167500" y="1814050"/>
            <a:ext cx="9779100" cy="4322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800"/>
              <a:buNone/>
            </a:pPr>
            <a:r>
              <a:rPr lang="en-US" sz="2600"/>
              <a:t>Since September 2014, all four and five-year old children attending public school have access to full-day kindergarten.</a:t>
            </a:r>
            <a:endParaRPr sz="2600"/>
          </a:p>
          <a:p>
            <a:pPr marL="0" lvl="0" indent="0" algn="l" rtl="0">
              <a:lnSpc>
                <a:spcPct val="90000"/>
              </a:lnSpc>
              <a:spcBef>
                <a:spcPts val="1000"/>
              </a:spcBef>
              <a:spcAft>
                <a:spcPts val="0"/>
              </a:spcAft>
              <a:buSzPts val="2800"/>
              <a:buNone/>
            </a:pPr>
            <a:r>
              <a:rPr lang="en-US" sz="2600"/>
              <a:t>The provincial government requires that child care be offered on regular school days for 4 to 12 years old when there is “sufficient demand”, either as an “extended day” program operated directly by the school board or as a “before and after school program” offered by third party licensed child care centres.</a:t>
            </a:r>
            <a:endParaRPr sz="2600"/>
          </a:p>
          <a:p>
            <a:pPr marL="0" lvl="0" indent="0" algn="l" rtl="0">
              <a:lnSpc>
                <a:spcPct val="90000"/>
              </a:lnSpc>
              <a:spcBef>
                <a:spcPts val="1000"/>
              </a:spcBef>
              <a:spcAft>
                <a:spcPts val="0"/>
              </a:spcAft>
              <a:buSzPts val="2800"/>
              <a:buNone/>
            </a:pPr>
            <a:r>
              <a:rPr lang="en-US" sz="2600"/>
              <a:t>Our school board has both options depending on the school.</a:t>
            </a:r>
            <a:endParaRPr sz="2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6"/>
          <p:cNvSpPr txBox="1">
            <a:spLocks noGrp="1"/>
          </p:cNvSpPr>
          <p:nvPr>
            <p:ph type="title"/>
          </p:nvPr>
        </p:nvSpPr>
        <p:spPr>
          <a:xfrm>
            <a:off x="1167492" y="381000"/>
            <a:ext cx="9779100" cy="1325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800"/>
              <a:buNone/>
            </a:pPr>
            <a:r>
              <a:rPr lang="en-US"/>
              <a:t>Full Day Kindergarten</a:t>
            </a:r>
            <a:endParaRPr/>
          </a:p>
        </p:txBody>
      </p:sp>
      <p:sp>
        <p:nvSpPr>
          <p:cNvPr id="176" name="Google Shape;176;p6"/>
          <p:cNvSpPr txBox="1">
            <a:spLocks noGrp="1"/>
          </p:cNvSpPr>
          <p:nvPr>
            <p:ph type="body" idx="1"/>
          </p:nvPr>
        </p:nvSpPr>
        <p:spPr>
          <a:xfrm>
            <a:off x="1002325" y="2017475"/>
            <a:ext cx="10324500" cy="3553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r>
              <a:rPr lang="en-US"/>
              <a:t>FDK falls under The Education Act, Ministry of Education. </a:t>
            </a:r>
            <a:endParaRPr sz="900"/>
          </a:p>
          <a:p>
            <a:pPr marL="0" lvl="0" indent="0" algn="l" rtl="0">
              <a:lnSpc>
                <a:spcPct val="90000"/>
              </a:lnSpc>
              <a:spcBef>
                <a:spcPts val="0"/>
              </a:spcBef>
              <a:spcAft>
                <a:spcPts val="0"/>
              </a:spcAft>
              <a:buSzPts val="2800"/>
              <a:buNone/>
            </a:pPr>
            <a:r>
              <a:rPr lang="en-US"/>
              <a:t>                                                                                                                                                                 </a:t>
            </a:r>
            <a:endParaRPr/>
          </a:p>
          <a:p>
            <a:pPr marL="0" lvl="0" indent="0" algn="l" rtl="0">
              <a:lnSpc>
                <a:spcPct val="90000"/>
              </a:lnSpc>
              <a:spcBef>
                <a:spcPts val="0"/>
              </a:spcBef>
              <a:spcAft>
                <a:spcPts val="0"/>
              </a:spcAft>
              <a:buSzPts val="2800"/>
              <a:buNone/>
            </a:pPr>
            <a:r>
              <a:rPr lang="en-US"/>
              <a:t>The implementation of FDK also recognized the vital skill set of Early Childhood Educators in early learning environments. </a:t>
            </a:r>
            <a:endParaRPr/>
          </a:p>
          <a:p>
            <a:pPr marL="0" lvl="0" indent="0" algn="l" rtl="0">
              <a:lnSpc>
                <a:spcPct val="90000"/>
              </a:lnSpc>
              <a:spcBef>
                <a:spcPts val="0"/>
              </a:spcBef>
              <a:spcAft>
                <a:spcPts val="0"/>
              </a:spcAft>
              <a:buSzPts val="2800"/>
              <a:buNone/>
            </a:pPr>
            <a:r>
              <a:rPr lang="en-US"/>
              <a:t>                                                                                                                                                                                                                                                                                                                                                                                                                                                                                                                                                                                                                                                       </a:t>
            </a:r>
            <a:endParaRPr/>
          </a:p>
          <a:p>
            <a:pPr marL="0" lvl="0" indent="0" algn="l" rtl="0">
              <a:lnSpc>
                <a:spcPct val="90000"/>
              </a:lnSpc>
              <a:spcBef>
                <a:spcPts val="0"/>
              </a:spcBef>
              <a:spcAft>
                <a:spcPts val="0"/>
              </a:spcAft>
              <a:buSzPts val="2800"/>
              <a:buNone/>
            </a:pPr>
            <a:r>
              <a:rPr lang="en-US"/>
              <a:t>In FDK classrooms, the Teacher and Early Childhood                                                                                                                                                                                                                                                                                                                                                              Educator work as a team to deliver curriculum while also promoting a play-based learning approach.</a:t>
            </a:r>
            <a:endParaRPr/>
          </a:p>
          <a:p>
            <a:pPr marL="0" lvl="0" indent="0" algn="l" rtl="0">
              <a:lnSpc>
                <a:spcPct val="90000"/>
              </a:lnSpc>
              <a:spcBef>
                <a:spcPts val="1000"/>
              </a:spcBef>
              <a:spcAft>
                <a:spcPts val="0"/>
              </a:spcAft>
              <a:buSzPts val="2800"/>
              <a:buNone/>
            </a:pPr>
            <a:endParaRPr/>
          </a:p>
          <a:p>
            <a:pPr marL="0" lvl="0" indent="0" algn="r" rtl="0">
              <a:lnSpc>
                <a:spcPct val="90000"/>
              </a:lnSpc>
              <a:spcBef>
                <a:spcPts val="1000"/>
              </a:spcBef>
              <a:spcAft>
                <a:spcPts val="0"/>
              </a:spcAft>
              <a:buSzPts val="2800"/>
              <a:buNone/>
            </a:pPr>
            <a:endParaRPr sz="1100"/>
          </a:p>
          <a:p>
            <a:pPr marL="0" lvl="0" indent="0" algn="r" rtl="0">
              <a:lnSpc>
                <a:spcPct val="90000"/>
              </a:lnSpc>
              <a:spcBef>
                <a:spcPts val="1000"/>
              </a:spcBef>
              <a:spcAft>
                <a:spcPts val="0"/>
              </a:spcAft>
              <a:buSzPts val="2800"/>
              <a:buNone/>
            </a:pPr>
            <a:endParaRPr sz="1100"/>
          </a:p>
          <a:p>
            <a:pPr marL="0" lvl="0" indent="0" algn="r" rtl="0">
              <a:lnSpc>
                <a:spcPct val="90000"/>
              </a:lnSpc>
              <a:spcBef>
                <a:spcPts val="1000"/>
              </a:spcBef>
              <a:spcAft>
                <a:spcPts val="0"/>
              </a:spcAft>
              <a:buSzPts val="2800"/>
              <a:buNone/>
            </a:pPr>
            <a:endParaRPr sz="1100"/>
          </a:p>
          <a:p>
            <a:pPr marL="0" lvl="0" indent="0" algn="l" rtl="0">
              <a:lnSpc>
                <a:spcPct val="90000"/>
              </a:lnSpc>
              <a:spcBef>
                <a:spcPts val="1000"/>
              </a:spcBef>
              <a:spcAft>
                <a:spcPts val="0"/>
              </a:spcAft>
              <a:buSzPts val="28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7"/>
          <p:cNvSpPr txBox="1">
            <a:spLocks noGrp="1"/>
          </p:cNvSpPr>
          <p:nvPr>
            <p:ph type="title"/>
          </p:nvPr>
        </p:nvSpPr>
        <p:spPr>
          <a:xfrm>
            <a:off x="1206450" y="-230125"/>
            <a:ext cx="9779100" cy="1862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800"/>
              <a:buNone/>
            </a:pPr>
            <a:r>
              <a:rPr lang="en-US" sz="4200"/>
              <a:t>Early Learning and Child Care </a:t>
            </a:r>
            <a:endParaRPr sz="4200"/>
          </a:p>
          <a:p>
            <a:pPr marL="0" lvl="0" indent="0" algn="l" rtl="0">
              <a:lnSpc>
                <a:spcPct val="90000"/>
              </a:lnSpc>
              <a:spcBef>
                <a:spcPts val="0"/>
              </a:spcBef>
              <a:spcAft>
                <a:spcPts val="0"/>
              </a:spcAft>
              <a:buSzPts val="4800"/>
              <a:buNone/>
            </a:pPr>
            <a:r>
              <a:rPr lang="en-US" sz="3500" b="0"/>
              <a:t>Ottawa Carleton District School Board (OCDSB)</a:t>
            </a:r>
            <a:endParaRPr sz="3500" b="0"/>
          </a:p>
        </p:txBody>
      </p:sp>
      <p:sp>
        <p:nvSpPr>
          <p:cNvPr id="183" name="Google Shape;183;p7"/>
          <p:cNvSpPr txBox="1">
            <a:spLocks noGrp="1"/>
          </p:cNvSpPr>
          <p:nvPr>
            <p:ph type="body" idx="1"/>
          </p:nvPr>
        </p:nvSpPr>
        <p:spPr>
          <a:xfrm>
            <a:off x="1185300" y="1858350"/>
            <a:ext cx="10202400" cy="4286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800"/>
              <a:buNone/>
            </a:pPr>
            <a:r>
              <a:rPr lang="en-US"/>
              <a:t>At a glance, we currently have: </a:t>
            </a:r>
            <a:endParaRPr/>
          </a:p>
          <a:p>
            <a:pPr marL="457200" lvl="0" indent="-400050" algn="l" rtl="0">
              <a:lnSpc>
                <a:spcPct val="90000"/>
              </a:lnSpc>
              <a:spcBef>
                <a:spcPts val="1000"/>
              </a:spcBef>
              <a:spcAft>
                <a:spcPts val="0"/>
              </a:spcAft>
              <a:buSzPts val="2700"/>
              <a:buChar char="●"/>
            </a:pPr>
            <a:r>
              <a:rPr lang="en-US" sz="2700" b="1"/>
              <a:t>114</a:t>
            </a:r>
            <a:r>
              <a:rPr lang="en-US" sz="2700"/>
              <a:t> elementary schools;</a:t>
            </a:r>
            <a:endParaRPr sz="2700"/>
          </a:p>
          <a:p>
            <a:pPr marL="457200" lvl="0" indent="-400050" algn="l" rtl="0">
              <a:lnSpc>
                <a:spcPct val="90000"/>
              </a:lnSpc>
              <a:spcBef>
                <a:spcPts val="0"/>
              </a:spcBef>
              <a:spcAft>
                <a:spcPts val="0"/>
              </a:spcAft>
              <a:buSzPts val="2700"/>
              <a:buChar char="●"/>
            </a:pPr>
            <a:r>
              <a:rPr lang="en-US" sz="2700" b="1"/>
              <a:t>67</a:t>
            </a:r>
            <a:r>
              <a:rPr lang="en-US" sz="2700"/>
              <a:t> Licensed Extended Day Programs (EDP) supporting over 4,300 children;</a:t>
            </a:r>
            <a:endParaRPr sz="2700"/>
          </a:p>
          <a:p>
            <a:pPr marL="457200" lvl="0" indent="-400050" algn="l" rtl="0">
              <a:lnSpc>
                <a:spcPct val="90000"/>
              </a:lnSpc>
              <a:spcBef>
                <a:spcPts val="0"/>
              </a:spcBef>
              <a:spcAft>
                <a:spcPts val="0"/>
              </a:spcAft>
              <a:buSzPts val="2700"/>
              <a:buChar char="●"/>
            </a:pPr>
            <a:r>
              <a:rPr lang="en-US" sz="2700" b="1"/>
              <a:t>3</a:t>
            </a:r>
            <a:r>
              <a:rPr lang="en-US" sz="2700"/>
              <a:t> Licensed Early Learning Centres (Toddler [18 months] and Preschool [2-6 years]) supporting 117 children;</a:t>
            </a:r>
            <a:endParaRPr sz="2700"/>
          </a:p>
          <a:p>
            <a:pPr marL="457200" lvl="0" indent="-400050" algn="l" rtl="0">
              <a:lnSpc>
                <a:spcPct val="90000"/>
              </a:lnSpc>
              <a:spcBef>
                <a:spcPts val="0"/>
              </a:spcBef>
              <a:spcAft>
                <a:spcPts val="0"/>
              </a:spcAft>
              <a:buSzPts val="2700"/>
              <a:buChar char="●"/>
            </a:pPr>
            <a:r>
              <a:rPr lang="en-US" sz="2700" b="1"/>
              <a:t>8 </a:t>
            </a:r>
            <a:r>
              <a:rPr lang="en-US" sz="2700" i="1"/>
              <a:t>EarlyON Child and Family Centres: </a:t>
            </a:r>
            <a:r>
              <a:rPr lang="en-US" sz="2700"/>
              <a:t>supporting caregivers, child care providers and children, offering programs from birth to age 6;</a:t>
            </a:r>
            <a:endParaRPr sz="27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8"/>
          <p:cNvSpPr txBox="1">
            <a:spLocks noGrp="1"/>
          </p:cNvSpPr>
          <p:nvPr>
            <p:ph type="title"/>
          </p:nvPr>
        </p:nvSpPr>
        <p:spPr>
          <a:xfrm>
            <a:off x="1167500" y="-286400"/>
            <a:ext cx="9779100" cy="1862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800"/>
              <a:buNone/>
            </a:pPr>
            <a:r>
              <a:rPr lang="en-US" sz="3900"/>
              <a:t>Early Learning and Child Care </a:t>
            </a:r>
            <a:endParaRPr sz="3900"/>
          </a:p>
          <a:p>
            <a:pPr marL="0" lvl="0" indent="0" algn="l" rtl="0">
              <a:lnSpc>
                <a:spcPct val="90000"/>
              </a:lnSpc>
              <a:spcBef>
                <a:spcPts val="0"/>
              </a:spcBef>
              <a:spcAft>
                <a:spcPts val="0"/>
              </a:spcAft>
              <a:buSzPts val="4800"/>
              <a:buNone/>
            </a:pPr>
            <a:r>
              <a:rPr lang="en-US" sz="3500" b="0"/>
              <a:t>Ottawa Carleton District School Board (OCDSB)</a:t>
            </a:r>
            <a:endParaRPr sz="3500" b="0"/>
          </a:p>
        </p:txBody>
      </p:sp>
      <p:sp>
        <p:nvSpPr>
          <p:cNvPr id="190" name="Google Shape;190;p8"/>
          <p:cNvSpPr txBox="1">
            <a:spLocks noGrp="1"/>
          </p:cNvSpPr>
          <p:nvPr>
            <p:ph type="body" idx="1"/>
          </p:nvPr>
        </p:nvSpPr>
        <p:spPr>
          <a:xfrm>
            <a:off x="1167500" y="1858350"/>
            <a:ext cx="9779100" cy="40101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SzPts val="2800"/>
              <a:buChar char="●"/>
            </a:pPr>
            <a:r>
              <a:rPr lang="en-US" b="1"/>
              <a:t>6 </a:t>
            </a:r>
            <a:r>
              <a:rPr lang="en-US"/>
              <a:t>Child Care programing to support adult learners; </a:t>
            </a:r>
            <a:endParaRPr/>
          </a:p>
          <a:p>
            <a:pPr marL="457200" lvl="0" indent="0" algn="l" rtl="0">
              <a:lnSpc>
                <a:spcPct val="90000"/>
              </a:lnSpc>
              <a:spcBef>
                <a:spcPts val="1000"/>
              </a:spcBef>
              <a:spcAft>
                <a:spcPts val="0"/>
              </a:spcAft>
              <a:buSzPts val="2800"/>
              <a:buNone/>
            </a:pPr>
            <a:endParaRPr sz="500"/>
          </a:p>
          <a:p>
            <a:pPr marL="914400" lvl="1" indent="-381000" algn="l" rtl="0">
              <a:lnSpc>
                <a:spcPct val="90000"/>
              </a:lnSpc>
              <a:spcBef>
                <a:spcPts val="500"/>
              </a:spcBef>
              <a:spcAft>
                <a:spcPts val="0"/>
              </a:spcAft>
              <a:buSzPts val="2400"/>
              <a:buChar char="○"/>
            </a:pPr>
            <a:r>
              <a:rPr lang="en-US"/>
              <a:t>English as a Second Language (ESL),</a:t>
            </a:r>
            <a:endParaRPr/>
          </a:p>
          <a:p>
            <a:pPr marL="914400" lvl="1" indent="-381000" algn="l" rtl="0">
              <a:lnSpc>
                <a:spcPct val="90000"/>
              </a:lnSpc>
              <a:spcBef>
                <a:spcPts val="0"/>
              </a:spcBef>
              <a:spcAft>
                <a:spcPts val="0"/>
              </a:spcAft>
              <a:buSzPts val="2400"/>
              <a:buChar char="○"/>
            </a:pPr>
            <a:r>
              <a:rPr lang="en-US"/>
              <a:t>Language Instruction for Newcomers to Canada (LINC), and</a:t>
            </a:r>
            <a:endParaRPr/>
          </a:p>
          <a:p>
            <a:pPr marL="914400" lvl="1" indent="-381000" algn="l" rtl="0">
              <a:lnSpc>
                <a:spcPct val="90000"/>
              </a:lnSpc>
              <a:spcBef>
                <a:spcPts val="0"/>
              </a:spcBef>
              <a:spcAft>
                <a:spcPts val="0"/>
              </a:spcAft>
              <a:buSzPts val="2400"/>
              <a:buChar char="○"/>
            </a:pPr>
            <a:r>
              <a:rPr lang="en-US"/>
              <a:t>Literacy and Basic Skills (LBS) programs with on-site childcare.</a:t>
            </a:r>
            <a:endParaRPr/>
          </a:p>
          <a:p>
            <a:pPr marL="914400" lvl="1" indent="-381000" algn="l" rtl="0">
              <a:lnSpc>
                <a:spcPct val="90000"/>
              </a:lnSpc>
              <a:spcBef>
                <a:spcPts val="0"/>
              </a:spcBef>
              <a:spcAft>
                <a:spcPts val="0"/>
              </a:spcAft>
              <a:buSzPts val="2400"/>
              <a:buChar char="○"/>
            </a:pPr>
            <a:r>
              <a:rPr lang="en-US"/>
              <a:t>The Centres provide care for 3,600 children.</a:t>
            </a:r>
            <a:endParaRPr/>
          </a:p>
          <a:p>
            <a:pPr marL="914400" lvl="0" indent="0" algn="l" rtl="0">
              <a:lnSpc>
                <a:spcPct val="90000"/>
              </a:lnSpc>
              <a:spcBef>
                <a:spcPts val="1000"/>
              </a:spcBef>
              <a:spcAft>
                <a:spcPts val="0"/>
              </a:spcAft>
              <a:buSzPts val="2800"/>
              <a:buNone/>
            </a:pPr>
            <a:endParaRPr sz="1300"/>
          </a:p>
          <a:p>
            <a:pPr marL="457200" lvl="0" indent="-406400" algn="l" rtl="0">
              <a:lnSpc>
                <a:spcPct val="90000"/>
              </a:lnSpc>
              <a:spcBef>
                <a:spcPts val="1000"/>
              </a:spcBef>
              <a:spcAft>
                <a:spcPts val="0"/>
              </a:spcAft>
              <a:buSzPts val="2800"/>
              <a:buChar char="●"/>
            </a:pPr>
            <a:r>
              <a:rPr lang="en-US"/>
              <a:t>Child Care agreements with Third Party not for profit Child Care Operators in over </a:t>
            </a:r>
            <a:r>
              <a:rPr lang="en-US" b="1"/>
              <a:t>28</a:t>
            </a:r>
            <a:r>
              <a:rPr lang="en-US"/>
              <a:t> OCDSB Elementary Schools.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9"/>
          <p:cNvSpPr txBox="1">
            <a:spLocks noGrp="1"/>
          </p:cNvSpPr>
          <p:nvPr>
            <p:ph type="title"/>
          </p:nvPr>
        </p:nvSpPr>
        <p:spPr>
          <a:xfrm>
            <a:off x="1167492" y="381000"/>
            <a:ext cx="9779100" cy="1325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800"/>
              <a:buNone/>
            </a:pPr>
            <a:r>
              <a:rPr lang="en-US"/>
              <a:t>Early Childhood Workforce</a:t>
            </a:r>
            <a:endParaRPr/>
          </a:p>
          <a:p>
            <a:pPr marL="0" lvl="0" indent="0" algn="l" rtl="0">
              <a:spcBef>
                <a:spcPts val="0"/>
              </a:spcBef>
              <a:spcAft>
                <a:spcPts val="0"/>
              </a:spcAft>
              <a:buClr>
                <a:schemeClr val="dk1"/>
              </a:buClr>
              <a:buSzPts val="4800"/>
              <a:buFont typeface="Arial"/>
              <a:buNone/>
            </a:pPr>
            <a:r>
              <a:rPr lang="en-US" sz="3500" b="0"/>
              <a:t>Ottawa Carleton District School Board (OCDSB)</a:t>
            </a:r>
            <a:endParaRPr/>
          </a:p>
        </p:txBody>
      </p:sp>
      <p:sp>
        <p:nvSpPr>
          <p:cNvPr id="197" name="Google Shape;197;p9"/>
          <p:cNvSpPr txBox="1">
            <a:spLocks noGrp="1"/>
          </p:cNvSpPr>
          <p:nvPr>
            <p:ph type="body" idx="1"/>
          </p:nvPr>
        </p:nvSpPr>
        <p:spPr>
          <a:xfrm>
            <a:off x="1167500" y="2301349"/>
            <a:ext cx="9779100" cy="30831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SzPts val="2800"/>
              <a:buChar char="●"/>
            </a:pPr>
            <a:r>
              <a:rPr lang="en-US" b="1"/>
              <a:t>861</a:t>
            </a:r>
            <a:r>
              <a:rPr lang="en-US"/>
              <a:t> Early Childhood Educators (qualified ECEs);</a:t>
            </a:r>
            <a:endParaRPr/>
          </a:p>
          <a:p>
            <a:pPr marL="457200" lvl="0" indent="-406400" algn="l" rtl="0">
              <a:lnSpc>
                <a:spcPct val="90000"/>
              </a:lnSpc>
              <a:spcBef>
                <a:spcPts val="0"/>
              </a:spcBef>
              <a:spcAft>
                <a:spcPts val="0"/>
              </a:spcAft>
              <a:buSzPts val="2800"/>
              <a:buChar char="●"/>
            </a:pPr>
            <a:r>
              <a:rPr lang="en-US" b="1"/>
              <a:t>126</a:t>
            </a:r>
            <a:r>
              <a:rPr lang="en-US"/>
              <a:t> Early Learning Assistants (not qualified ELAs);</a:t>
            </a:r>
            <a:endParaRPr/>
          </a:p>
          <a:p>
            <a:pPr marL="457200" lvl="0" indent="-406400" algn="l" rtl="0">
              <a:lnSpc>
                <a:spcPct val="90000"/>
              </a:lnSpc>
              <a:spcBef>
                <a:spcPts val="0"/>
              </a:spcBef>
              <a:spcAft>
                <a:spcPts val="0"/>
              </a:spcAft>
              <a:buSzPts val="2800"/>
              <a:buChar char="●"/>
            </a:pPr>
            <a:r>
              <a:rPr lang="en-US"/>
              <a:t>The majority of our ECEs are unionized under Ontario Secondary School Teachers’ Federation (OSSTF) Approximately 30 ECEs and all the ELAs are union exempt, therefore not represented by a union.</a:t>
            </a:r>
            <a:endParaRPr/>
          </a:p>
        </p:txBody>
      </p:sp>
    </p:spTree>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C7A2E3"/>
      </a:dk2>
      <a:lt2>
        <a:srgbClr val="E3DED1"/>
      </a:lt2>
      <a:accent1>
        <a:srgbClr val="7A2E82"/>
      </a:accent1>
      <a:accent2>
        <a:srgbClr val="A33EAE"/>
      </a:accent2>
      <a:accent3>
        <a:srgbClr val="9E68A2"/>
      </a:accent3>
      <a:accent4>
        <a:srgbClr val="623660"/>
      </a:accent4>
      <a:accent5>
        <a:srgbClr val="BA8CC2"/>
      </a:accent5>
      <a:accent6>
        <a:srgbClr val="BA4ABD"/>
      </a:accent6>
      <a:hlink>
        <a:srgbClr val="0070C0"/>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1341</Words>
  <Application>Microsoft Macintosh PowerPoint</Application>
  <PresentationFormat>Widescreen</PresentationFormat>
  <Paragraphs>145</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Arial</vt:lpstr>
      <vt:lpstr>Playfair Display</vt:lpstr>
      <vt:lpstr>Roboto</vt:lpstr>
      <vt:lpstr>Office Theme</vt:lpstr>
      <vt:lpstr>Ottawa Carleton District School Board</vt:lpstr>
      <vt:lpstr>Our journey in Early Learning and Child Care?</vt:lpstr>
      <vt:lpstr>Ontario Early Years Policy </vt:lpstr>
      <vt:lpstr>Priority Areas for Action for the Ottawa Carleton District School Board (OCDSB)</vt:lpstr>
      <vt:lpstr>Full Day Kindergarten</vt:lpstr>
      <vt:lpstr>Full Day Kindergarten</vt:lpstr>
      <vt:lpstr>Early Learning and Child Care  Ottawa Carleton District School Board (OCDSB)</vt:lpstr>
      <vt:lpstr>Early Learning and Child Care  Ottawa Carleton District School Board (OCDSB)</vt:lpstr>
      <vt:lpstr>Early Childhood Workforce Ottawa Carleton District School Board (OCDSB)</vt:lpstr>
      <vt:lpstr>OCDSB  Early Learning and Child Care Department</vt:lpstr>
      <vt:lpstr>OCDSB  Early Learning and Child Care Operations</vt:lpstr>
      <vt:lpstr>Advantages for the OCDSB </vt:lpstr>
      <vt:lpstr>The advantages for the OCDSB </vt:lpstr>
      <vt:lpstr>The advantages the OCDSB </vt:lpstr>
      <vt:lpstr>The challenges for the OCDSB </vt:lpstr>
      <vt:lpstr>The challenges for the OCDSB </vt:lpstr>
      <vt:lpstr>The challenges for the OCDSB </vt:lpstr>
      <vt:lpstr>Who owns child care? Who should own child care?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Ottawa Carleton District School Board</dc:title>
  <dc:creator>Julie Cyr</dc:creator>
  <cp:lastModifiedBy>Susan Prentice</cp:lastModifiedBy>
  <cp:revision>1</cp:revision>
  <dcterms:modified xsi:type="dcterms:W3CDTF">2024-04-08T13:16:48Z</dcterms:modified>
</cp:coreProperties>
</file>