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Beach" userId="dfba7ae0d9fdca4b" providerId="LiveId" clId="{342310D7-F34C-47B5-8319-E263B709973C}"/>
    <pc:docChg chg="custSel modSld">
      <pc:chgData name="Jane Beach" userId="dfba7ae0d9fdca4b" providerId="LiveId" clId="{342310D7-F34C-47B5-8319-E263B709973C}" dt="2024-04-01T22:29:00.593" v="74" actId="20577"/>
      <pc:docMkLst>
        <pc:docMk/>
      </pc:docMkLst>
      <pc:sldChg chg="modSp mod">
        <pc:chgData name="Jane Beach" userId="dfba7ae0d9fdca4b" providerId="LiveId" clId="{342310D7-F34C-47B5-8319-E263B709973C}" dt="2024-04-01T22:29:00.593" v="74" actId="20577"/>
        <pc:sldMkLst>
          <pc:docMk/>
          <pc:sldMk cId="2034265057" sldId="256"/>
        </pc:sldMkLst>
        <pc:spChg chg="mod">
          <ac:chgData name="Jane Beach" userId="dfba7ae0d9fdca4b" providerId="LiveId" clId="{342310D7-F34C-47B5-8319-E263B709973C}" dt="2024-04-01T22:29:00.593" v="74" actId="20577"/>
          <ac:spMkLst>
            <pc:docMk/>
            <pc:sldMk cId="2034265057" sldId="256"/>
            <ac:spMk id="8" creationId="{3C8F4795-793E-2845-C5D9-5ACA43A4B9F1}"/>
          </ac:spMkLst>
        </pc:spChg>
      </pc:sldChg>
      <pc:sldChg chg="modSp mod">
        <pc:chgData name="Jane Beach" userId="dfba7ae0d9fdca4b" providerId="LiveId" clId="{342310D7-F34C-47B5-8319-E263B709973C}" dt="2024-04-01T22:05:49.315" v="1"/>
        <pc:sldMkLst>
          <pc:docMk/>
          <pc:sldMk cId="1221866692" sldId="258"/>
        </pc:sldMkLst>
        <pc:spChg chg="mod">
          <ac:chgData name="Jane Beach" userId="dfba7ae0d9fdca4b" providerId="LiveId" clId="{342310D7-F34C-47B5-8319-E263B709973C}" dt="2024-04-01T22:05:49.315" v="1"/>
          <ac:spMkLst>
            <pc:docMk/>
            <pc:sldMk cId="1221866692" sldId="258"/>
            <ac:spMk id="3" creationId="{36EED63C-55FC-7029-FCF0-CDA343665DD8}"/>
          </ac:spMkLst>
        </pc:spChg>
      </pc:sldChg>
      <pc:sldChg chg="modSp mod">
        <pc:chgData name="Jane Beach" userId="dfba7ae0d9fdca4b" providerId="LiveId" clId="{342310D7-F34C-47B5-8319-E263B709973C}" dt="2024-04-01T22:08:06.313" v="70" actId="20577"/>
        <pc:sldMkLst>
          <pc:docMk/>
          <pc:sldMk cId="2765809117" sldId="259"/>
        </pc:sldMkLst>
        <pc:spChg chg="mod">
          <ac:chgData name="Jane Beach" userId="dfba7ae0d9fdca4b" providerId="LiveId" clId="{342310D7-F34C-47B5-8319-E263B709973C}" dt="2024-04-01T22:07:42.077" v="54" actId="20577"/>
          <ac:spMkLst>
            <pc:docMk/>
            <pc:sldMk cId="2765809117" sldId="259"/>
            <ac:spMk id="2" creationId="{E85F1374-712B-4EBA-EFED-1CBA340FF390}"/>
          </ac:spMkLst>
        </pc:spChg>
        <pc:spChg chg="mod">
          <ac:chgData name="Jane Beach" userId="dfba7ae0d9fdca4b" providerId="LiveId" clId="{342310D7-F34C-47B5-8319-E263B709973C}" dt="2024-04-01T22:08:06.313" v="70" actId="20577"/>
          <ac:spMkLst>
            <pc:docMk/>
            <pc:sldMk cId="2765809117" sldId="259"/>
            <ac:spMk id="3" creationId="{F0A8352F-B01B-2838-B03E-2AB6DDB0DB42}"/>
          </ac:spMkLst>
        </pc:spChg>
      </pc:sldChg>
      <pc:sldChg chg="modSp mod">
        <pc:chgData name="Jane Beach" userId="dfba7ae0d9fdca4b" providerId="LiveId" clId="{342310D7-F34C-47B5-8319-E263B709973C}" dt="2024-04-01T22:07:13.373" v="39" actId="1076"/>
        <pc:sldMkLst>
          <pc:docMk/>
          <pc:sldMk cId="1018687065" sldId="260"/>
        </pc:sldMkLst>
        <pc:spChg chg="mod">
          <ac:chgData name="Jane Beach" userId="dfba7ae0d9fdca4b" providerId="LiveId" clId="{342310D7-F34C-47B5-8319-E263B709973C}" dt="2024-04-01T22:07:13.373" v="39" actId="1076"/>
          <ac:spMkLst>
            <pc:docMk/>
            <pc:sldMk cId="1018687065" sldId="260"/>
            <ac:spMk id="2" creationId="{13E76079-66BD-8697-B999-99ED5430DA68}"/>
          </ac:spMkLst>
        </pc:spChg>
        <pc:spChg chg="mod">
          <ac:chgData name="Jane Beach" userId="dfba7ae0d9fdca4b" providerId="LiveId" clId="{342310D7-F34C-47B5-8319-E263B709973C}" dt="2024-04-01T22:07:05.489" v="38" actId="27636"/>
          <ac:spMkLst>
            <pc:docMk/>
            <pc:sldMk cId="1018687065" sldId="260"/>
            <ac:spMk id="3" creationId="{36EED63C-55FC-7029-FCF0-CDA343665D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4F5A2-AFB2-45AD-9593-83E8D09760E6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15D4C-C123-4BEA-9744-C93256CD16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70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EB15-89AD-46D5-BDBD-081753414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45B16-46EF-BCF6-3351-0E10886B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D852D-7464-2ECB-573D-DEB46DCC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CBD2-D270-209A-6740-B182306A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5DAD1-6893-54D6-2E11-D286C67F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784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5C352-4393-115D-0B1E-46FF0405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24140-623E-D6F4-4D3F-CA9A81587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9CE9F-3307-E70E-7D40-A5BC262E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9CB0-924E-C1FB-932A-0D48900B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7F85-ED69-DF17-94BA-A5046462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59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6CF68-EBDE-E87D-D310-70EA5E708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28F1E-E7FA-4E80-F5D8-7F7BC3F98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14C2-C8CE-006C-CD7E-02E8F643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2BB0-2DD3-5006-5006-AB9BCAD4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AC9F-99F7-DC47-380B-6CDD5120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2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7880-D775-E82C-C9A0-8508BF24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E8AF-3689-38E8-C0E5-B2795794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A1B16-DD77-D187-D54E-C2CF88A9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C94AB-D085-78F4-DE07-6D49A9EF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4E9EC-ECFC-61EB-7F02-4D3FC8D0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28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3FF1-0915-D4CD-AFFD-44C6758D9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721F9-2CAE-FF81-E801-C83C993DF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FEE3-B446-BBD1-6E45-159320F4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D6210-AA65-31DD-DB89-CF49ACF5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BD10-45F4-CA73-8467-B917B06B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7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00A-890A-7ED2-5726-C1146B4D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5249-B2FA-361E-1804-B98B7B693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44544-5F86-38E5-474D-C855D892E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10D0D-3A0E-E677-1E05-EABADAD50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EAFB6-C978-87D1-62BD-B3C2ED40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E3C9B-9FE9-C4A8-0BD8-456F16B1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42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E1CE-83B4-138D-1D25-A61DA61CC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AA562-4EB3-2075-AD09-3D520BDE6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0BC3D-09BA-521D-19F5-90C4C474D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521FF-B663-D65D-A1C8-0E55B1721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3403A-0CAE-F0D0-048E-8F3FFD0DB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C58E54-74B2-4A2A-E956-A13D9433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134DD-1685-3323-9810-39869B2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DF88A-9F9E-94A0-5D19-73A39A7A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25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BC7B-E75E-2632-54DA-7292B4E3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442FB-D26B-71BD-2A26-3CC20F94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BF1BE-457E-48AF-B995-513F1714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FD3B7-1909-F1B2-DE0D-7176F2EC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49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A0ECA-DF04-D70D-4903-1EC26190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FAF39-92B3-DE08-479A-5EA9346C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4DE7D-D9FF-DE0B-B84E-082BCF73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69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4BF7-D4AE-0A37-F5BE-591B2BA8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2489-ACD3-CC5B-8AA7-6750C64D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49A7F-6E71-8903-0F2B-FF6AE05E2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F7B0B-1A48-D95B-D549-EB03F898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6D9B7-71BA-9BCA-75D5-C9A4C1299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BA078-CEE2-7E06-D28C-9133C03C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8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908B-DFC2-FF1B-A502-E47ABADE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453AB-3F2B-D509-6CCB-E2193BA75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93892-2180-5EBC-C379-DBBA037CF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7C654-108A-58A6-7D5E-585EA812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0E63D-693C-061D-945F-18B97F74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86D98-6C2E-C7B8-4BA8-5D35C097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58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B5AEA-7AE8-CDE6-BBD0-959D4930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A5EF0-9CCE-062F-7CC9-203BE164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DBA2A-6348-D05C-956F-63230A457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B70C4-50F6-43B6-9A93-35BDA5F6E3B8}" type="datetimeFigureOut">
              <a:rPr lang="en-CA" smtClean="0"/>
              <a:t>2024-04-08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A6CFC-0A41-DD6F-83D6-5419FB6C8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6673-64C2-E741-83A4-559FF59B0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8C711A-2577-4510-AA40-E873A4E873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35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4021-1522-692D-6A48-0C669FEE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sz="5400" dirty="0"/>
              <a:t>Who owns child care?</a:t>
            </a:r>
            <a:br>
              <a:rPr lang="en-CA" sz="5400" dirty="0"/>
            </a:br>
            <a:r>
              <a:rPr lang="en-CA" sz="5400" dirty="0"/>
              <a:t>Who should own child care?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8CE94-B4C6-CB11-7E36-83AA9C8C3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sz="1800" dirty="0"/>
              <a:t>Winnipeg Symposium</a:t>
            </a:r>
          </a:p>
          <a:p>
            <a:pPr algn="l"/>
            <a:r>
              <a:rPr lang="en-CA" sz="1800" dirty="0"/>
              <a:t>For-profit childcare panel discussion</a:t>
            </a:r>
          </a:p>
          <a:p>
            <a:pPr algn="l"/>
            <a:endParaRPr lang="en-CA" sz="2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2C3736-D55F-CDA8-573B-66AE5A36625D}"/>
              </a:ext>
            </a:extLst>
          </p:cNvPr>
          <p:cNvGrpSpPr/>
          <p:nvPr/>
        </p:nvGrpSpPr>
        <p:grpSpPr>
          <a:xfrm>
            <a:off x="7705106" y="1993685"/>
            <a:ext cx="4278643" cy="4777440"/>
            <a:chOff x="7590269" y="922043"/>
            <a:chExt cx="4278643" cy="4777440"/>
          </a:xfrm>
        </p:grpSpPr>
        <p:pic>
          <p:nvPicPr>
            <p:cNvPr id="5" name="Picture 4" descr="A blue circle and orange rectangle&#10;&#10;Description automatically generated">
              <a:extLst>
                <a:ext uri="{FF2B5EF4-FFF2-40B4-BE49-F238E27FC236}">
                  <a16:creationId xmlns:a16="http://schemas.microsoft.com/office/drawing/2014/main" id="{5FCA0DC9-3EBE-3E57-12B7-B45039F63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1544" y="922043"/>
              <a:ext cx="4087368" cy="477744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E03F3A-5360-835D-1EE3-9CA6A8C40559}"/>
                </a:ext>
              </a:extLst>
            </p:cNvPr>
            <p:cNvSpPr/>
            <p:nvPr/>
          </p:nvSpPr>
          <p:spPr>
            <a:xfrm>
              <a:off x="7590269" y="3634854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FA08B20-24A7-08E5-9ADA-78CA51128F8F}"/>
              </a:ext>
            </a:extLst>
          </p:cNvPr>
          <p:cNvGrpSpPr/>
          <p:nvPr/>
        </p:nvGrpSpPr>
        <p:grpSpPr>
          <a:xfrm>
            <a:off x="365530" y="3813620"/>
            <a:ext cx="5984363" cy="696456"/>
            <a:chOff x="608951" y="3963887"/>
            <a:chExt cx="5984363" cy="69645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0B7618A-D156-A86F-1816-D84C4B74C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951" y="3963887"/>
              <a:ext cx="5984363" cy="30493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082300D-E1CF-565D-A333-8ECD1D651B75}"/>
                </a:ext>
              </a:extLst>
            </p:cNvPr>
            <p:cNvSpPr/>
            <p:nvPr/>
          </p:nvSpPr>
          <p:spPr>
            <a:xfrm>
              <a:off x="746517" y="4413737"/>
              <a:ext cx="4474175" cy="2466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C8F4795-793E-2845-C5D9-5ACA43A4B9F1}"/>
              </a:ext>
            </a:extLst>
          </p:cNvPr>
          <p:cNvSpPr txBox="1"/>
          <p:nvPr/>
        </p:nvSpPr>
        <p:spPr>
          <a:xfrm>
            <a:off x="660002" y="4204630"/>
            <a:ext cx="67478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Gordon Cleveland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Sophie Mathieu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Aisling Gallagher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Moderator: Susan Prentice</a:t>
            </a:r>
          </a:p>
          <a:p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26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CE795-EF1A-2A7E-821B-11FD7A68E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55700-687B-7F0D-8E8A-6FE05401F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499883"/>
            <a:ext cx="7336806" cy="52060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For-profit landscape in Canada</a:t>
            </a:r>
          </a:p>
          <a:p>
            <a:r>
              <a:rPr lang="en-US" dirty="0"/>
              <a:t>Quebec’s experience</a:t>
            </a:r>
          </a:p>
          <a:p>
            <a:r>
              <a:rPr lang="en-US" dirty="0"/>
              <a:t>Private equity firms &amp; financialization (NZ)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How to establish guard rails around the for-profit sector?</a:t>
            </a:r>
          </a:p>
          <a:p>
            <a:r>
              <a:rPr lang="en-US" i="1" dirty="0"/>
              <a:t>How to preserve value and assets paid for by public spending?</a:t>
            </a:r>
          </a:p>
          <a:p>
            <a:r>
              <a:rPr lang="en-US" i="1" dirty="0"/>
              <a:t>How to protect &amp; promote quality in highly commercialized jurisdictions?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62482F3-676F-EBF8-FAF9-9E3F48E51BC3}"/>
              </a:ext>
            </a:extLst>
          </p:cNvPr>
          <p:cNvGrpSpPr/>
          <p:nvPr/>
        </p:nvGrpSpPr>
        <p:grpSpPr>
          <a:xfrm>
            <a:off x="7705106" y="1993685"/>
            <a:ext cx="4278643" cy="4777440"/>
            <a:chOff x="7590269" y="922043"/>
            <a:chExt cx="4278643" cy="4777440"/>
          </a:xfrm>
        </p:grpSpPr>
        <p:pic>
          <p:nvPicPr>
            <p:cNvPr id="5" name="Picture 4" descr="A blue circle and orange rectangle&#10;&#10;Description automatically generated">
              <a:extLst>
                <a:ext uri="{FF2B5EF4-FFF2-40B4-BE49-F238E27FC236}">
                  <a16:creationId xmlns:a16="http://schemas.microsoft.com/office/drawing/2014/main" id="{B6B064D1-7426-F560-14C0-D902DFE20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1544" y="922043"/>
              <a:ext cx="4087368" cy="477744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BBA13BD-DF4B-B5AC-8EE9-9F86F9A4ED5A}"/>
                </a:ext>
              </a:extLst>
            </p:cNvPr>
            <p:cNvSpPr/>
            <p:nvPr/>
          </p:nvSpPr>
          <p:spPr>
            <a:xfrm>
              <a:off x="7590269" y="3634854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82768FA-461A-23C4-361C-CA9106C50392}"/>
              </a:ext>
            </a:extLst>
          </p:cNvPr>
          <p:cNvGrpSpPr/>
          <p:nvPr/>
        </p:nvGrpSpPr>
        <p:grpSpPr>
          <a:xfrm>
            <a:off x="838200" y="3406459"/>
            <a:ext cx="5984363" cy="696456"/>
            <a:chOff x="608951" y="3963887"/>
            <a:chExt cx="5984363" cy="69645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3DF80E-AE4F-CF83-95CB-42AD539FC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951" y="3963887"/>
              <a:ext cx="5984363" cy="304936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FC1034-0F47-7218-F788-7376E6267C8C}"/>
                </a:ext>
              </a:extLst>
            </p:cNvPr>
            <p:cNvSpPr/>
            <p:nvPr/>
          </p:nvSpPr>
          <p:spPr>
            <a:xfrm>
              <a:off x="746517" y="4413737"/>
              <a:ext cx="4474175" cy="2466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36039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76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Who owns child care? Who should own child care?</vt:lpstr>
      <vt:lpstr>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owns child care? Who should own child care?</dc:title>
  <dc:creator>Jane Beach</dc:creator>
  <cp:lastModifiedBy>Susan Prentice</cp:lastModifiedBy>
  <cp:revision>5</cp:revision>
  <dcterms:created xsi:type="dcterms:W3CDTF">2024-04-01T16:07:09Z</dcterms:created>
  <dcterms:modified xsi:type="dcterms:W3CDTF">2024-04-08T13:36:05Z</dcterms:modified>
</cp:coreProperties>
</file>